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Figtree"/>
      <p:regular r:id="rId20"/>
      <p:bold r:id="rId21"/>
      <p:italic r:id="rId22"/>
      <p:boldItalic r:id="rId23"/>
    </p:embeddedFont>
    <p:embeddedFont>
      <p:font typeface="Figtree Black"/>
      <p:bold r:id="rId24"/>
      <p:boldItalic r:id="rId25"/>
    </p:embeddedFont>
    <p:embeddedFont>
      <p:font typeface="Figtree ExtraBold"/>
      <p:bold r:id="rId26"/>
      <p:boldItalic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Albert Sans"/>
      <p:regular r:id="rId32"/>
      <p:bold r:id="rId33"/>
      <p:italic r:id="rId34"/>
      <p:boldItalic r:id="rId35"/>
    </p:embeddedFont>
    <p:embeddedFont>
      <p:font typeface="DM Sans"/>
      <p:regular r:id="rId36"/>
      <p:bold r:id="rId37"/>
      <p:italic r:id="rId38"/>
      <p:boldItalic r:id="rId39"/>
    </p:embeddedFont>
    <p:embeddedFont>
      <p:font typeface="Questrial"/>
      <p:regular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00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F092901-C8E9-4A2F-AFD6-7E41CD3EF8C6}">
  <a:tblStyle styleId="{1F092901-C8E9-4A2F-AFD6-7E41CD3EF8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75CA8509-245E-4E71-AB79-E0A7DC92E0C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08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FigtreeExtraBold-bold.fntdata"/><Relationship Id="rId13" Type="http://schemas.openxmlformats.org/officeDocument/2006/relationships/slide" Target="slides/slide7.xml"/><Relationship Id="rId39" Type="http://schemas.openxmlformats.org/officeDocument/2006/relationships/font" Target="fonts/DMSans-boldItalic.fntdata"/><Relationship Id="rId18" Type="http://schemas.openxmlformats.org/officeDocument/2006/relationships/slide" Target="slides/slide12.xml"/><Relationship Id="rId21" Type="http://schemas.openxmlformats.org/officeDocument/2006/relationships/font" Target="fonts/Figtree-bold.fntdata"/><Relationship Id="rId34" Type="http://schemas.openxmlformats.org/officeDocument/2006/relationships/font" Target="fonts/AlbertSans-italic.fntdata"/><Relationship Id="rId42" Type="http://schemas.openxmlformats.org/officeDocument/2006/relationships/customXml" Target="../customXml/item2.xml"/><Relationship Id="rId7" Type="http://schemas.openxmlformats.org/officeDocument/2006/relationships/slide" Target="slides/slide1.xml"/><Relationship Id="rId20" Type="http://schemas.openxmlformats.org/officeDocument/2006/relationships/font" Target="fonts/Figtree-regular.fntdata"/><Relationship Id="rId2" Type="http://schemas.openxmlformats.org/officeDocument/2006/relationships/viewProps" Target="viewProps.xml"/><Relationship Id="rId29" Type="http://schemas.openxmlformats.org/officeDocument/2006/relationships/font" Target="fonts/Roboto-bold.fntdata"/><Relationship Id="rId16" Type="http://schemas.openxmlformats.org/officeDocument/2006/relationships/slide" Target="slides/slide10.xml"/><Relationship Id="rId41" Type="http://schemas.openxmlformats.org/officeDocument/2006/relationships/customXml" Target="../customXml/item1.xml"/><Relationship Id="rId40" Type="http://schemas.openxmlformats.org/officeDocument/2006/relationships/font" Target="fonts/Questrial-regular.fntdata"/><Relationship Id="rId24" Type="http://schemas.openxmlformats.org/officeDocument/2006/relationships/font" Target="fonts/FigtreeBlack-bold.fntdata"/><Relationship Id="rId1" Type="http://schemas.openxmlformats.org/officeDocument/2006/relationships/theme" Target="theme/theme1.xml"/><Relationship Id="rId6" Type="http://schemas.openxmlformats.org/officeDocument/2006/relationships/notesMaster" Target="notesMasters/notesMaster1.xml"/><Relationship Id="rId11" Type="http://schemas.openxmlformats.org/officeDocument/2006/relationships/slide" Target="slides/slide5.xml"/><Relationship Id="rId32" Type="http://schemas.openxmlformats.org/officeDocument/2006/relationships/font" Target="fonts/AlbertSans-regular.fntdata"/><Relationship Id="rId37" Type="http://schemas.openxmlformats.org/officeDocument/2006/relationships/font" Target="fonts/DMSans-bold.fntdata"/><Relationship Id="rId23" Type="http://schemas.openxmlformats.org/officeDocument/2006/relationships/font" Target="fonts/Figtree-boldItalic.fntdata"/><Relationship Id="rId28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36" Type="http://schemas.openxmlformats.org/officeDocument/2006/relationships/font" Target="fonts/DMSans-regular.fntdata"/><Relationship Id="rId31" Type="http://schemas.openxmlformats.org/officeDocument/2006/relationships/font" Target="fonts/Roboto-boldItalic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22" Type="http://schemas.openxmlformats.org/officeDocument/2006/relationships/font" Target="fonts/Figtree-italic.fntdata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7" Type="http://schemas.openxmlformats.org/officeDocument/2006/relationships/font" Target="fonts/FigtreeExtraBold-boldItalic.fntdata"/><Relationship Id="rId30" Type="http://schemas.openxmlformats.org/officeDocument/2006/relationships/font" Target="fonts/Roboto-italic.fntdata"/><Relationship Id="rId35" Type="http://schemas.openxmlformats.org/officeDocument/2006/relationships/font" Target="fonts/AlbertSans-boldItalic.fntdata"/><Relationship Id="rId14" Type="http://schemas.openxmlformats.org/officeDocument/2006/relationships/slide" Target="slides/slide8.xml"/><Relationship Id="rId43" Type="http://schemas.openxmlformats.org/officeDocument/2006/relationships/customXml" Target="../customXml/item3.xml"/><Relationship Id="rId8" Type="http://schemas.openxmlformats.org/officeDocument/2006/relationships/slide" Target="slides/slide2.xml"/><Relationship Id="rId3" Type="http://schemas.openxmlformats.org/officeDocument/2006/relationships/presProps" Target="presProps.xml"/><Relationship Id="rId25" Type="http://schemas.openxmlformats.org/officeDocument/2006/relationships/font" Target="fonts/FigtreeBlack-boldItalic.fntdata"/><Relationship Id="rId33" Type="http://schemas.openxmlformats.org/officeDocument/2006/relationships/font" Target="fonts/AlbertSans-bold.fntdata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38" Type="http://schemas.openxmlformats.org/officeDocument/2006/relationships/font" Target="fonts/DMSans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54dda1946d_6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54dda1946d_6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4ec57b3c08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4ec57b3c08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7df3fafbec_0_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7df3fafbec_0_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5e18421cc_1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5e18421cc_1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4ff9c4cb4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4ff9c4cb4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4dda1946d_6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4dda1946d_6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4be556e33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4be556e33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4be556e33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4be556e33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4dda1946d_4_2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4dda1946d_4_2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54dda1946d_4_2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54dda1946d_4_2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hyperlink" Target="https://bit.ly/3A1uf1Q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788063"/>
            <a:ext cx="48948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244975" y="2626313"/>
            <a:ext cx="2185800" cy="6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58401" y="-297450"/>
            <a:ext cx="1981200" cy="20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713225" y="838800"/>
            <a:ext cx="4757100" cy="109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b="1"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subTitle"/>
          </p:nvPr>
        </p:nvSpPr>
        <p:spPr>
          <a:xfrm>
            <a:off x="713225" y="2010604"/>
            <a:ext cx="47571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53" name="Google Shape;5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58401" y="-297450"/>
            <a:ext cx="1981200" cy="20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3"/>
          <p:cNvGrpSpPr/>
          <p:nvPr/>
        </p:nvGrpSpPr>
        <p:grpSpPr>
          <a:xfrm>
            <a:off x="-304775" y="-133351"/>
            <a:ext cx="10705675" cy="5793351"/>
            <a:chOff x="-304775" y="-133351"/>
            <a:chExt cx="10705675" cy="5793351"/>
          </a:xfrm>
        </p:grpSpPr>
        <p:pic>
          <p:nvPicPr>
            <p:cNvPr id="57" name="Google Shape;57;p13"/>
            <p:cNvPicPr preferRelativeResize="0"/>
            <p:nvPr/>
          </p:nvPicPr>
          <p:blipFill rotWithShape="1">
            <a:blip r:embed="rId2">
              <a:alphaModFix/>
            </a:blip>
            <a:srcRect b="0" l="0" r="0" t="60366"/>
            <a:stretch/>
          </p:blipFill>
          <p:spPr>
            <a:xfrm flipH="1">
              <a:off x="-304775" y="-133351"/>
              <a:ext cx="9144001" cy="672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>
              <a:off x="7952975" y="3212075"/>
              <a:ext cx="2419350" cy="2476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1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1591950" y="281440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2" type="subTitle"/>
          </p:nvPr>
        </p:nvSpPr>
        <p:spPr>
          <a:xfrm>
            <a:off x="1591950" y="170950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3"/>
          <p:cNvSpPr txBox="1"/>
          <p:nvPr>
            <p:ph idx="3" type="subTitle"/>
          </p:nvPr>
        </p:nvSpPr>
        <p:spPr>
          <a:xfrm>
            <a:off x="1591950" y="391930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4" type="subTitle"/>
          </p:nvPr>
        </p:nvSpPr>
        <p:spPr>
          <a:xfrm>
            <a:off x="5344800" y="170950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5" type="subTitle"/>
          </p:nvPr>
        </p:nvSpPr>
        <p:spPr>
          <a:xfrm>
            <a:off x="5344800" y="281440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idx="6" type="subTitle"/>
          </p:nvPr>
        </p:nvSpPr>
        <p:spPr>
          <a:xfrm>
            <a:off x="5344800" y="391930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hasCustomPrompt="1" idx="7" type="title"/>
          </p:nvPr>
        </p:nvSpPr>
        <p:spPr>
          <a:xfrm>
            <a:off x="720000" y="1345001"/>
            <a:ext cx="734700" cy="484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hasCustomPrompt="1" idx="8" type="title"/>
          </p:nvPr>
        </p:nvSpPr>
        <p:spPr>
          <a:xfrm>
            <a:off x="4472850" y="2449906"/>
            <a:ext cx="734700" cy="484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hasCustomPrompt="1" idx="9" type="title"/>
          </p:nvPr>
        </p:nvSpPr>
        <p:spPr>
          <a:xfrm>
            <a:off x="4472850" y="1345001"/>
            <a:ext cx="734700" cy="484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hasCustomPrompt="1" idx="13" type="title"/>
          </p:nvPr>
        </p:nvSpPr>
        <p:spPr>
          <a:xfrm>
            <a:off x="720000" y="2449906"/>
            <a:ext cx="734700" cy="484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/>
          <p:nvPr>
            <p:ph hasCustomPrompt="1" idx="14" type="title"/>
          </p:nvPr>
        </p:nvSpPr>
        <p:spPr>
          <a:xfrm>
            <a:off x="4472850" y="3554800"/>
            <a:ext cx="734700" cy="484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/>
          <p:nvPr>
            <p:ph hasCustomPrompt="1" idx="15" type="title"/>
          </p:nvPr>
        </p:nvSpPr>
        <p:spPr>
          <a:xfrm>
            <a:off x="720000" y="3554800"/>
            <a:ext cx="734700" cy="484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idx="16" type="subTitle"/>
          </p:nvPr>
        </p:nvSpPr>
        <p:spPr>
          <a:xfrm>
            <a:off x="1591950" y="134501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17" type="subTitle"/>
          </p:nvPr>
        </p:nvSpPr>
        <p:spPr>
          <a:xfrm>
            <a:off x="1591950" y="244991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18" type="subTitle"/>
          </p:nvPr>
        </p:nvSpPr>
        <p:spPr>
          <a:xfrm>
            <a:off x="5344800" y="2449906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19" type="subTitle"/>
          </p:nvPr>
        </p:nvSpPr>
        <p:spPr>
          <a:xfrm>
            <a:off x="1591950" y="355481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20" type="subTitle"/>
          </p:nvPr>
        </p:nvSpPr>
        <p:spPr>
          <a:xfrm>
            <a:off x="5344800" y="1345001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21" type="subTitle"/>
          </p:nvPr>
        </p:nvSpPr>
        <p:spPr>
          <a:xfrm>
            <a:off x="5344800" y="35548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713225" y="2940300"/>
            <a:ext cx="43977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0" name="Google Shape;80;p14"/>
          <p:cNvSpPr txBox="1"/>
          <p:nvPr>
            <p:ph idx="1" type="subTitle"/>
          </p:nvPr>
        </p:nvSpPr>
        <p:spPr>
          <a:xfrm>
            <a:off x="713225" y="1198700"/>
            <a:ext cx="6691200" cy="15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pic>
        <p:nvPicPr>
          <p:cNvPr id="81" name="Google Shape;8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413549" y="-792750"/>
            <a:ext cx="1981200" cy="20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5"/>
          <p:cNvGrpSpPr/>
          <p:nvPr/>
        </p:nvGrpSpPr>
        <p:grpSpPr>
          <a:xfrm>
            <a:off x="-610316" y="-95250"/>
            <a:ext cx="3631132" cy="7151546"/>
            <a:chOff x="-610316" y="-95250"/>
            <a:chExt cx="3631132" cy="7151546"/>
          </a:xfrm>
        </p:grpSpPr>
        <p:pic>
          <p:nvPicPr>
            <p:cNvPr id="84" name="Google Shape;84;p15"/>
            <p:cNvPicPr preferRelativeResize="0"/>
            <p:nvPr/>
          </p:nvPicPr>
          <p:blipFill rotWithShape="1">
            <a:blip r:embed="rId2">
              <a:alphaModFix/>
            </a:blip>
            <a:srcRect b="10384" l="0" r="12945" t="48973"/>
            <a:stretch/>
          </p:blipFill>
          <p:spPr>
            <a:xfrm flipH="1">
              <a:off x="-114300" y="-95250"/>
              <a:ext cx="2562900" cy="1224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15"/>
            <p:cNvPicPr preferRelativeResize="0"/>
            <p:nvPr/>
          </p:nvPicPr>
          <p:blipFill rotWithShape="1">
            <a:blip r:embed="rId2">
              <a:alphaModFix/>
            </a:blip>
            <a:srcRect b="10381" l="0" r="0" t="12942"/>
            <a:stretch/>
          </p:blipFill>
          <p:spPr>
            <a:xfrm flipH="1" rot="-7672025">
              <a:off x="-266700" y="4029825"/>
              <a:ext cx="2943900" cy="23106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6" name="Google Shape;86;p15"/>
          <p:cNvSpPr txBox="1"/>
          <p:nvPr>
            <p:ph type="title"/>
          </p:nvPr>
        </p:nvSpPr>
        <p:spPr>
          <a:xfrm>
            <a:off x="720000" y="1231800"/>
            <a:ext cx="3595200" cy="169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1" type="subTitle"/>
          </p:nvPr>
        </p:nvSpPr>
        <p:spPr>
          <a:xfrm>
            <a:off x="720000" y="2925600"/>
            <a:ext cx="3595200" cy="9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5"/>
          <p:cNvSpPr/>
          <p:nvPr>
            <p:ph idx="2" type="pic"/>
          </p:nvPr>
        </p:nvSpPr>
        <p:spPr>
          <a:xfrm>
            <a:off x="4990950" y="0"/>
            <a:ext cx="41532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6"/>
          <p:cNvGrpSpPr/>
          <p:nvPr/>
        </p:nvGrpSpPr>
        <p:grpSpPr>
          <a:xfrm>
            <a:off x="-171450" y="-121200"/>
            <a:ext cx="9649500" cy="5398050"/>
            <a:chOff x="-171450" y="-121200"/>
            <a:chExt cx="9649500" cy="5398050"/>
          </a:xfrm>
        </p:grpSpPr>
        <p:pic>
          <p:nvPicPr>
            <p:cNvPr id="91" name="Google Shape;91;p16"/>
            <p:cNvPicPr preferRelativeResize="0"/>
            <p:nvPr/>
          </p:nvPicPr>
          <p:blipFill rotWithShape="1">
            <a:blip r:embed="rId2">
              <a:alphaModFix/>
            </a:blip>
            <a:srcRect b="52455" l="10128" r="35001" t="0"/>
            <a:stretch/>
          </p:blipFill>
          <p:spPr>
            <a:xfrm flipH="1">
              <a:off x="-171450" y="3756725"/>
              <a:ext cx="9448800" cy="1520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6"/>
            <p:cNvPicPr preferRelativeResize="0"/>
            <p:nvPr/>
          </p:nvPicPr>
          <p:blipFill rotWithShape="1">
            <a:blip r:embed="rId3">
              <a:alphaModFix/>
            </a:blip>
            <a:srcRect b="10380" l="0" r="0" t="54726"/>
            <a:stretch/>
          </p:blipFill>
          <p:spPr>
            <a:xfrm>
              <a:off x="6534150" y="-121200"/>
              <a:ext cx="2943900" cy="1051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3" name="Google Shape;93;p16"/>
          <p:cNvSpPr txBox="1"/>
          <p:nvPr>
            <p:ph type="title"/>
          </p:nvPr>
        </p:nvSpPr>
        <p:spPr>
          <a:xfrm>
            <a:off x="720000" y="1454788"/>
            <a:ext cx="2963400" cy="105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94" name="Google Shape;94;p16"/>
          <p:cNvSpPr txBox="1"/>
          <p:nvPr>
            <p:ph idx="1" type="subTitle"/>
          </p:nvPr>
        </p:nvSpPr>
        <p:spPr>
          <a:xfrm>
            <a:off x="720000" y="2506113"/>
            <a:ext cx="2963400" cy="11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7"/>
          <p:cNvGrpSpPr/>
          <p:nvPr/>
        </p:nvGrpSpPr>
        <p:grpSpPr>
          <a:xfrm>
            <a:off x="-610316" y="-152400"/>
            <a:ext cx="9925766" cy="7208696"/>
            <a:chOff x="-610316" y="-152400"/>
            <a:chExt cx="9925766" cy="7208696"/>
          </a:xfrm>
        </p:grpSpPr>
        <p:pic>
          <p:nvPicPr>
            <p:cNvPr id="97" name="Google Shape;97;p17"/>
            <p:cNvPicPr preferRelativeResize="0"/>
            <p:nvPr/>
          </p:nvPicPr>
          <p:blipFill rotWithShape="1">
            <a:blip r:embed="rId2">
              <a:alphaModFix/>
            </a:blip>
            <a:srcRect b="52711" l="8518" r="36947" t="0"/>
            <a:stretch/>
          </p:blipFill>
          <p:spPr>
            <a:xfrm rot="10800000">
              <a:off x="-76200" y="-152400"/>
              <a:ext cx="9391650" cy="1511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7"/>
            <p:cNvPicPr preferRelativeResize="0"/>
            <p:nvPr/>
          </p:nvPicPr>
          <p:blipFill rotWithShape="1">
            <a:blip r:embed="rId3">
              <a:alphaModFix/>
            </a:blip>
            <a:srcRect b="10381" l="0" r="0" t="12942"/>
            <a:stretch/>
          </p:blipFill>
          <p:spPr>
            <a:xfrm flipH="1" rot="-7672025">
              <a:off x="-266700" y="4029825"/>
              <a:ext cx="2943900" cy="23106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9" name="Google Shape;99;p17"/>
          <p:cNvSpPr txBox="1"/>
          <p:nvPr>
            <p:ph type="title"/>
          </p:nvPr>
        </p:nvSpPr>
        <p:spPr>
          <a:xfrm>
            <a:off x="5467375" y="1642746"/>
            <a:ext cx="2963400" cy="6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00" name="Google Shape;100;p17"/>
          <p:cNvSpPr txBox="1"/>
          <p:nvPr>
            <p:ph idx="1" type="subTitle"/>
          </p:nvPr>
        </p:nvSpPr>
        <p:spPr>
          <a:xfrm>
            <a:off x="5467525" y="2318152"/>
            <a:ext cx="2963400" cy="11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8"/>
          <p:cNvGrpSpPr/>
          <p:nvPr/>
        </p:nvGrpSpPr>
        <p:grpSpPr>
          <a:xfrm>
            <a:off x="-422876" y="-1217750"/>
            <a:ext cx="9989751" cy="7140575"/>
            <a:chOff x="-422876" y="-1217750"/>
            <a:chExt cx="9989751" cy="7140575"/>
          </a:xfrm>
        </p:grpSpPr>
        <p:pic>
          <p:nvPicPr>
            <p:cNvPr id="103" name="Google Shape;103;p18"/>
            <p:cNvPicPr preferRelativeResize="0"/>
            <p:nvPr/>
          </p:nvPicPr>
          <p:blipFill rotWithShape="1">
            <a:blip r:embed="rId2">
              <a:alphaModFix/>
            </a:blip>
            <a:srcRect b="10381" l="0" r="0" t="12942"/>
            <a:stretch/>
          </p:blipFill>
          <p:spPr>
            <a:xfrm flipH="1">
              <a:off x="-422875" y="-1217750"/>
              <a:ext cx="2943900" cy="2310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-422876" y="4068125"/>
              <a:ext cx="9989751" cy="1854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5" name="Google Shape;105;p18"/>
          <p:cNvSpPr txBox="1"/>
          <p:nvPr>
            <p:ph type="title"/>
          </p:nvPr>
        </p:nvSpPr>
        <p:spPr>
          <a:xfrm>
            <a:off x="720000" y="1638083"/>
            <a:ext cx="2963400" cy="6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06" name="Google Shape;106;p18"/>
          <p:cNvSpPr txBox="1"/>
          <p:nvPr>
            <p:ph idx="1" type="subTitle"/>
          </p:nvPr>
        </p:nvSpPr>
        <p:spPr>
          <a:xfrm>
            <a:off x="720000" y="2322800"/>
            <a:ext cx="2963400" cy="11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9"/>
          <p:cNvGrpSpPr/>
          <p:nvPr/>
        </p:nvGrpSpPr>
        <p:grpSpPr>
          <a:xfrm>
            <a:off x="-133350" y="-27700"/>
            <a:ext cx="9429749" cy="5266450"/>
            <a:chOff x="-133350" y="-27700"/>
            <a:chExt cx="9429749" cy="5266450"/>
          </a:xfrm>
        </p:grpSpPr>
        <p:pic>
          <p:nvPicPr>
            <p:cNvPr id="109" name="Google Shape;109;p19"/>
            <p:cNvPicPr preferRelativeResize="0"/>
            <p:nvPr/>
          </p:nvPicPr>
          <p:blipFill rotWithShape="1">
            <a:blip r:embed="rId2">
              <a:alphaModFix/>
            </a:blip>
            <a:srcRect b="45215" l="3749" r="81263" t="873"/>
            <a:stretch/>
          </p:blipFill>
          <p:spPr>
            <a:xfrm>
              <a:off x="-133350" y="4057700"/>
              <a:ext cx="1370400" cy="1181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9"/>
            <p:cNvPicPr preferRelativeResize="0"/>
            <p:nvPr/>
          </p:nvPicPr>
          <p:blipFill rotWithShape="1">
            <a:blip r:embed="rId3">
              <a:alphaModFix/>
            </a:blip>
            <a:srcRect b="0" l="0" r="66844" t="68848"/>
            <a:stretch/>
          </p:blipFill>
          <p:spPr>
            <a:xfrm>
              <a:off x="6681600" y="-27700"/>
              <a:ext cx="2614799" cy="8961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1" name="Google Shape;111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720000" y="1139550"/>
            <a:ext cx="7704000" cy="12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TITLE_AND_BODY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20"/>
          <p:cNvGrpSpPr/>
          <p:nvPr/>
        </p:nvGrpSpPr>
        <p:grpSpPr>
          <a:xfrm>
            <a:off x="-642469" y="-875078"/>
            <a:ext cx="10726814" cy="7255366"/>
            <a:chOff x="-642469" y="-875078"/>
            <a:chExt cx="10726814" cy="7255366"/>
          </a:xfrm>
        </p:grpSpPr>
        <p:pic>
          <p:nvPicPr>
            <p:cNvPr id="115" name="Google Shape;115;p20"/>
            <p:cNvPicPr preferRelativeResize="0"/>
            <p:nvPr/>
          </p:nvPicPr>
          <p:blipFill rotWithShape="1">
            <a:blip r:embed="rId2">
              <a:alphaModFix/>
            </a:blip>
            <a:srcRect b="10381" l="0" r="0" t="12942"/>
            <a:stretch/>
          </p:blipFill>
          <p:spPr>
            <a:xfrm flipH="1" rot="4627207">
              <a:off x="7638488" y="-426125"/>
              <a:ext cx="2460575" cy="1931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6" name="Google Shape;116;p20"/>
            <p:cNvPicPr preferRelativeResize="0"/>
            <p:nvPr/>
          </p:nvPicPr>
          <p:blipFill rotWithShape="1">
            <a:blip r:embed="rId2">
              <a:alphaModFix/>
            </a:blip>
            <a:srcRect b="10381" l="0" r="0" t="12942"/>
            <a:stretch/>
          </p:blipFill>
          <p:spPr>
            <a:xfrm flipH="1" rot="-6300001">
              <a:off x="-621612" y="3976375"/>
              <a:ext cx="2460575" cy="19312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7" name="Google Shape;117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720000" y="1139551"/>
            <a:ext cx="7704000" cy="3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2340900" y="788063"/>
            <a:ext cx="4462200" cy="12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713225" y="788075"/>
            <a:ext cx="1394100" cy="129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340900" y="2083813"/>
            <a:ext cx="44622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21"/>
          <p:cNvGrpSpPr/>
          <p:nvPr/>
        </p:nvGrpSpPr>
        <p:grpSpPr>
          <a:xfrm>
            <a:off x="7181849" y="-136765"/>
            <a:ext cx="3042517" cy="5680315"/>
            <a:chOff x="7181849" y="-136765"/>
            <a:chExt cx="3042517" cy="5680315"/>
          </a:xfrm>
        </p:grpSpPr>
        <p:pic>
          <p:nvPicPr>
            <p:cNvPr id="121" name="Google Shape;121;p21"/>
            <p:cNvPicPr preferRelativeResize="0"/>
            <p:nvPr/>
          </p:nvPicPr>
          <p:blipFill rotWithShape="1">
            <a:blip r:embed="rId2">
              <a:alphaModFix/>
            </a:blip>
            <a:srcRect b="0" l="68186" r="0" t="63576"/>
            <a:stretch/>
          </p:blipFill>
          <p:spPr>
            <a:xfrm rot="10800000">
              <a:off x="7715387" y="-136765"/>
              <a:ext cx="2508979" cy="1047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2" name="Google Shape;122;p21"/>
            <p:cNvPicPr preferRelativeResize="0"/>
            <p:nvPr/>
          </p:nvPicPr>
          <p:blipFill rotWithShape="1">
            <a:blip r:embed="rId3">
              <a:alphaModFix/>
            </a:blip>
            <a:srcRect b="0" l="33542" r="43749" t="34747"/>
            <a:stretch/>
          </p:blipFill>
          <p:spPr>
            <a:xfrm rot="10800000">
              <a:off x="7181849" y="4114050"/>
              <a:ext cx="2076451" cy="1429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3" name="Google Shape;123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24" name="Google Shape;124;p21"/>
          <p:cNvSpPr txBox="1"/>
          <p:nvPr>
            <p:ph idx="1" type="subTitle"/>
          </p:nvPr>
        </p:nvSpPr>
        <p:spPr>
          <a:xfrm>
            <a:off x="5064875" y="3103354"/>
            <a:ext cx="26505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idx="2" type="subTitle"/>
          </p:nvPr>
        </p:nvSpPr>
        <p:spPr>
          <a:xfrm>
            <a:off x="1275936" y="3103356"/>
            <a:ext cx="26505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3" type="subTitle"/>
          </p:nvPr>
        </p:nvSpPr>
        <p:spPr>
          <a:xfrm>
            <a:off x="1275925" y="2738350"/>
            <a:ext cx="2650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27" name="Google Shape;127;p21"/>
          <p:cNvSpPr txBox="1"/>
          <p:nvPr>
            <p:ph idx="4" type="subTitle"/>
          </p:nvPr>
        </p:nvSpPr>
        <p:spPr>
          <a:xfrm>
            <a:off x="5064885" y="2738350"/>
            <a:ext cx="2650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22"/>
          <p:cNvGrpSpPr/>
          <p:nvPr/>
        </p:nvGrpSpPr>
        <p:grpSpPr>
          <a:xfrm>
            <a:off x="952500" y="-324600"/>
            <a:ext cx="8590400" cy="5563350"/>
            <a:chOff x="952500" y="-324600"/>
            <a:chExt cx="8590400" cy="5563350"/>
          </a:xfrm>
        </p:grpSpPr>
        <p:pic>
          <p:nvPicPr>
            <p:cNvPr id="130" name="Google Shape;130;p22"/>
            <p:cNvPicPr preferRelativeResize="0"/>
            <p:nvPr/>
          </p:nvPicPr>
          <p:blipFill rotWithShape="1">
            <a:blip r:embed="rId2">
              <a:alphaModFix/>
            </a:blip>
            <a:srcRect b="0" l="0" r="8958" t="66087"/>
            <a:stretch/>
          </p:blipFill>
          <p:spPr>
            <a:xfrm flipH="1" rot="10800000">
              <a:off x="952500" y="4495850"/>
              <a:ext cx="8324852" cy="742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22"/>
            <p:cNvPicPr preferRelativeResize="0"/>
            <p:nvPr/>
          </p:nvPicPr>
          <p:blipFill rotWithShape="1">
            <a:blip r:embed="rId3">
              <a:alphaModFix/>
            </a:blip>
            <a:srcRect b="0" l="60385" r="2175" t="69960"/>
            <a:stretch/>
          </p:blipFill>
          <p:spPr>
            <a:xfrm rot="10800000">
              <a:off x="6590151" y="-324600"/>
              <a:ext cx="2952749" cy="8641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2" name="Google Shape;132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33" name="Google Shape;133;p22"/>
          <p:cNvSpPr txBox="1"/>
          <p:nvPr>
            <p:ph idx="1" type="subTitle"/>
          </p:nvPr>
        </p:nvSpPr>
        <p:spPr>
          <a:xfrm>
            <a:off x="4600075" y="2183900"/>
            <a:ext cx="3824100" cy="18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2"/>
          <p:cNvSpPr txBox="1"/>
          <p:nvPr>
            <p:ph idx="2" type="subTitle"/>
          </p:nvPr>
        </p:nvSpPr>
        <p:spPr>
          <a:xfrm>
            <a:off x="720000" y="2183900"/>
            <a:ext cx="3824100" cy="18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2"/>
          <p:cNvSpPr txBox="1"/>
          <p:nvPr>
            <p:ph idx="3" type="subTitle"/>
          </p:nvPr>
        </p:nvSpPr>
        <p:spPr>
          <a:xfrm>
            <a:off x="720000" y="1358400"/>
            <a:ext cx="77040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23"/>
          <p:cNvGrpSpPr/>
          <p:nvPr/>
        </p:nvGrpSpPr>
        <p:grpSpPr>
          <a:xfrm>
            <a:off x="-95250" y="-27700"/>
            <a:ext cx="9334499" cy="5266450"/>
            <a:chOff x="-95250" y="-27700"/>
            <a:chExt cx="9334499" cy="5266450"/>
          </a:xfrm>
        </p:grpSpPr>
        <p:pic>
          <p:nvPicPr>
            <p:cNvPr id="138" name="Google Shape;138;p23"/>
            <p:cNvPicPr preferRelativeResize="0"/>
            <p:nvPr/>
          </p:nvPicPr>
          <p:blipFill rotWithShape="1">
            <a:blip r:embed="rId2">
              <a:alphaModFix/>
            </a:blip>
            <a:srcRect b="45215" l="4168" r="17467" t="873"/>
            <a:stretch/>
          </p:blipFill>
          <p:spPr>
            <a:xfrm>
              <a:off x="-95250" y="4057700"/>
              <a:ext cx="7165275" cy="1181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23"/>
            <p:cNvPicPr preferRelativeResize="0"/>
            <p:nvPr/>
          </p:nvPicPr>
          <p:blipFill rotWithShape="1">
            <a:blip r:embed="rId3">
              <a:alphaModFix/>
            </a:blip>
            <a:srcRect b="0" l="0" r="54767" t="68848"/>
            <a:stretch/>
          </p:blipFill>
          <p:spPr>
            <a:xfrm>
              <a:off x="5671950" y="-27700"/>
              <a:ext cx="3567299" cy="8961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0" name="Google Shape;140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41" name="Google Shape;141;p23"/>
          <p:cNvSpPr txBox="1"/>
          <p:nvPr>
            <p:ph idx="1" type="subTitle"/>
          </p:nvPr>
        </p:nvSpPr>
        <p:spPr>
          <a:xfrm>
            <a:off x="713225" y="3103351"/>
            <a:ext cx="22836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3"/>
          <p:cNvSpPr txBox="1"/>
          <p:nvPr>
            <p:ph idx="2" type="subTitle"/>
          </p:nvPr>
        </p:nvSpPr>
        <p:spPr>
          <a:xfrm>
            <a:off x="3430198" y="3103351"/>
            <a:ext cx="22836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3"/>
          <p:cNvSpPr txBox="1"/>
          <p:nvPr>
            <p:ph idx="3" type="subTitle"/>
          </p:nvPr>
        </p:nvSpPr>
        <p:spPr>
          <a:xfrm>
            <a:off x="6140400" y="3103351"/>
            <a:ext cx="22836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3"/>
          <p:cNvSpPr txBox="1"/>
          <p:nvPr>
            <p:ph idx="4" type="subTitle"/>
          </p:nvPr>
        </p:nvSpPr>
        <p:spPr>
          <a:xfrm>
            <a:off x="713225" y="2738350"/>
            <a:ext cx="2283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5" type="subTitle"/>
          </p:nvPr>
        </p:nvSpPr>
        <p:spPr>
          <a:xfrm>
            <a:off x="3430364" y="2738350"/>
            <a:ext cx="2283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6" type="subTitle"/>
          </p:nvPr>
        </p:nvSpPr>
        <p:spPr>
          <a:xfrm>
            <a:off x="6140400" y="2738350"/>
            <a:ext cx="2283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24"/>
          <p:cNvGrpSpPr/>
          <p:nvPr/>
        </p:nvGrpSpPr>
        <p:grpSpPr>
          <a:xfrm>
            <a:off x="-171450" y="-136765"/>
            <a:ext cx="10395816" cy="5375515"/>
            <a:chOff x="-171450" y="-136765"/>
            <a:chExt cx="10395816" cy="5375515"/>
          </a:xfrm>
        </p:grpSpPr>
        <p:pic>
          <p:nvPicPr>
            <p:cNvPr id="149" name="Google Shape;149;p24"/>
            <p:cNvPicPr preferRelativeResize="0"/>
            <p:nvPr/>
          </p:nvPicPr>
          <p:blipFill rotWithShape="1">
            <a:blip r:embed="rId2">
              <a:alphaModFix/>
            </a:blip>
            <a:srcRect b="0" l="0" r="8958" t="66087"/>
            <a:stretch/>
          </p:blipFill>
          <p:spPr>
            <a:xfrm rot="10800000">
              <a:off x="-171450" y="4495850"/>
              <a:ext cx="8324852" cy="742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24"/>
            <p:cNvPicPr preferRelativeResize="0"/>
            <p:nvPr/>
          </p:nvPicPr>
          <p:blipFill rotWithShape="1">
            <a:blip r:embed="rId3">
              <a:alphaModFix/>
            </a:blip>
            <a:srcRect b="0" l="68186" r="0" t="63576"/>
            <a:stretch/>
          </p:blipFill>
          <p:spPr>
            <a:xfrm rot="10800000">
              <a:off x="7715387" y="-136765"/>
              <a:ext cx="2508979" cy="10477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1" name="Google Shape;151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52" name="Google Shape;152;p24"/>
          <p:cNvSpPr txBox="1"/>
          <p:nvPr>
            <p:ph idx="1" type="subTitle"/>
          </p:nvPr>
        </p:nvSpPr>
        <p:spPr>
          <a:xfrm>
            <a:off x="1940229" y="1990401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4"/>
          <p:cNvSpPr txBox="1"/>
          <p:nvPr>
            <p:ph idx="2" type="subTitle"/>
          </p:nvPr>
        </p:nvSpPr>
        <p:spPr>
          <a:xfrm>
            <a:off x="6282482" y="1990401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4"/>
          <p:cNvSpPr txBox="1"/>
          <p:nvPr>
            <p:ph idx="3" type="subTitle"/>
          </p:nvPr>
        </p:nvSpPr>
        <p:spPr>
          <a:xfrm>
            <a:off x="1940229" y="3543851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4" type="subTitle"/>
          </p:nvPr>
        </p:nvSpPr>
        <p:spPr>
          <a:xfrm>
            <a:off x="6282482" y="3543851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5" type="subTitle"/>
          </p:nvPr>
        </p:nvSpPr>
        <p:spPr>
          <a:xfrm>
            <a:off x="1940218" y="1625400"/>
            <a:ext cx="1978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6" type="subTitle"/>
          </p:nvPr>
        </p:nvSpPr>
        <p:spPr>
          <a:xfrm>
            <a:off x="1940218" y="3178850"/>
            <a:ext cx="1978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7" type="subTitle"/>
          </p:nvPr>
        </p:nvSpPr>
        <p:spPr>
          <a:xfrm>
            <a:off x="6282468" y="1625400"/>
            <a:ext cx="1978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8" type="subTitle"/>
          </p:nvPr>
        </p:nvSpPr>
        <p:spPr>
          <a:xfrm>
            <a:off x="6282468" y="3178850"/>
            <a:ext cx="1978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5"/>
          <p:cNvGrpSpPr/>
          <p:nvPr/>
        </p:nvGrpSpPr>
        <p:grpSpPr>
          <a:xfrm>
            <a:off x="-114300" y="-95250"/>
            <a:ext cx="9390501" cy="5295900"/>
            <a:chOff x="-114300" y="-95250"/>
            <a:chExt cx="9390501" cy="5295900"/>
          </a:xfrm>
        </p:grpSpPr>
        <p:pic>
          <p:nvPicPr>
            <p:cNvPr id="162" name="Google Shape;162;p25"/>
            <p:cNvPicPr preferRelativeResize="0"/>
            <p:nvPr/>
          </p:nvPicPr>
          <p:blipFill rotWithShape="1">
            <a:blip r:embed="rId2">
              <a:alphaModFix/>
            </a:blip>
            <a:srcRect b="3716" l="23283" r="0" t="0"/>
            <a:stretch/>
          </p:blipFill>
          <p:spPr>
            <a:xfrm rot="10800000">
              <a:off x="6267450" y="-95250"/>
              <a:ext cx="3008751" cy="4328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3" name="Google Shape;163;p25"/>
            <p:cNvPicPr preferRelativeResize="0"/>
            <p:nvPr/>
          </p:nvPicPr>
          <p:blipFill rotWithShape="1">
            <a:blip r:embed="rId3">
              <a:alphaModFix/>
            </a:blip>
            <a:srcRect b="10381" l="21414" r="37818" t="39417"/>
            <a:stretch/>
          </p:blipFill>
          <p:spPr>
            <a:xfrm flipH="1" rot="-5400000">
              <a:off x="42037" y="3844163"/>
              <a:ext cx="1200150" cy="1512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4" name="Google Shape;164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65" name="Google Shape;165;p25"/>
          <p:cNvSpPr txBox="1"/>
          <p:nvPr>
            <p:ph idx="1" type="subTitle"/>
          </p:nvPr>
        </p:nvSpPr>
        <p:spPr>
          <a:xfrm>
            <a:off x="789775" y="1965075"/>
            <a:ext cx="2174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5"/>
          <p:cNvSpPr txBox="1"/>
          <p:nvPr>
            <p:ph idx="2" type="subTitle"/>
          </p:nvPr>
        </p:nvSpPr>
        <p:spPr>
          <a:xfrm>
            <a:off x="3483900" y="1965075"/>
            <a:ext cx="2176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3" type="subTitle"/>
          </p:nvPr>
        </p:nvSpPr>
        <p:spPr>
          <a:xfrm>
            <a:off x="789775" y="3518525"/>
            <a:ext cx="2174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5"/>
          <p:cNvSpPr txBox="1"/>
          <p:nvPr>
            <p:ph idx="4" type="subTitle"/>
          </p:nvPr>
        </p:nvSpPr>
        <p:spPr>
          <a:xfrm>
            <a:off x="3483900" y="3518525"/>
            <a:ext cx="2176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5"/>
          <p:cNvSpPr txBox="1"/>
          <p:nvPr>
            <p:ph idx="5" type="subTitle"/>
          </p:nvPr>
        </p:nvSpPr>
        <p:spPr>
          <a:xfrm>
            <a:off x="6180125" y="1965075"/>
            <a:ext cx="2178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6" type="subTitle"/>
          </p:nvPr>
        </p:nvSpPr>
        <p:spPr>
          <a:xfrm>
            <a:off x="6180125" y="3518525"/>
            <a:ext cx="2178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5"/>
          <p:cNvSpPr txBox="1"/>
          <p:nvPr>
            <p:ph idx="7" type="subTitle"/>
          </p:nvPr>
        </p:nvSpPr>
        <p:spPr>
          <a:xfrm>
            <a:off x="789775" y="1600075"/>
            <a:ext cx="21720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2" name="Google Shape;172;p25"/>
          <p:cNvSpPr txBox="1"/>
          <p:nvPr>
            <p:ph idx="8" type="subTitle"/>
          </p:nvPr>
        </p:nvSpPr>
        <p:spPr>
          <a:xfrm>
            <a:off x="3483900" y="1600075"/>
            <a:ext cx="21741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3" name="Google Shape;173;p25"/>
          <p:cNvSpPr txBox="1"/>
          <p:nvPr>
            <p:ph idx="9" type="subTitle"/>
          </p:nvPr>
        </p:nvSpPr>
        <p:spPr>
          <a:xfrm>
            <a:off x="6180125" y="1600075"/>
            <a:ext cx="2176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4" name="Google Shape;174;p25"/>
          <p:cNvSpPr txBox="1"/>
          <p:nvPr>
            <p:ph idx="13" type="subTitle"/>
          </p:nvPr>
        </p:nvSpPr>
        <p:spPr>
          <a:xfrm>
            <a:off x="789775" y="3153525"/>
            <a:ext cx="21720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5" name="Google Shape;175;p25"/>
          <p:cNvSpPr txBox="1"/>
          <p:nvPr>
            <p:ph idx="14" type="subTitle"/>
          </p:nvPr>
        </p:nvSpPr>
        <p:spPr>
          <a:xfrm>
            <a:off x="3483900" y="3153525"/>
            <a:ext cx="21741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6" name="Google Shape;176;p25"/>
          <p:cNvSpPr txBox="1"/>
          <p:nvPr>
            <p:ph idx="15" type="subTitle"/>
          </p:nvPr>
        </p:nvSpPr>
        <p:spPr>
          <a:xfrm>
            <a:off x="6180125" y="3153525"/>
            <a:ext cx="2176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26"/>
          <p:cNvGrpSpPr/>
          <p:nvPr/>
        </p:nvGrpSpPr>
        <p:grpSpPr>
          <a:xfrm>
            <a:off x="-457200" y="-171450"/>
            <a:ext cx="9660074" cy="5409649"/>
            <a:chOff x="-457200" y="-171450"/>
            <a:chExt cx="9660074" cy="5409649"/>
          </a:xfrm>
        </p:grpSpPr>
        <p:pic>
          <p:nvPicPr>
            <p:cNvPr id="179" name="Google Shape;179;p26"/>
            <p:cNvPicPr preferRelativeResize="0"/>
            <p:nvPr/>
          </p:nvPicPr>
          <p:blipFill rotWithShape="1">
            <a:blip r:embed="rId2">
              <a:alphaModFix/>
            </a:blip>
            <a:srcRect b="0" l="0" r="58221" t="41540"/>
            <a:stretch/>
          </p:blipFill>
          <p:spPr>
            <a:xfrm>
              <a:off x="7022175" y="-95250"/>
              <a:ext cx="2180699" cy="11129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p26"/>
            <p:cNvPicPr preferRelativeResize="0"/>
            <p:nvPr/>
          </p:nvPicPr>
          <p:blipFill rotWithShape="1">
            <a:blip r:embed="rId2">
              <a:alphaModFix/>
            </a:blip>
            <a:srcRect b="0" l="63001" r="0" t="0"/>
            <a:stretch/>
          </p:blipFill>
          <p:spPr>
            <a:xfrm>
              <a:off x="-114300" y="3334400"/>
              <a:ext cx="1931250" cy="1903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" name="Google Shape;181;p26"/>
            <p:cNvPicPr preferRelativeResize="0"/>
            <p:nvPr/>
          </p:nvPicPr>
          <p:blipFill rotWithShape="1">
            <a:blip r:embed="rId3">
              <a:alphaModFix/>
            </a:blip>
            <a:srcRect b="31548" l="0" r="67916" t="31058"/>
            <a:stretch/>
          </p:blipFill>
          <p:spPr>
            <a:xfrm flipH="1" rot="10800000">
              <a:off x="-457200" y="-171450"/>
              <a:ext cx="2933698" cy="819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2" name="Google Shape;18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27"/>
          <p:cNvGrpSpPr/>
          <p:nvPr/>
        </p:nvGrpSpPr>
        <p:grpSpPr>
          <a:xfrm>
            <a:off x="-114300" y="-95250"/>
            <a:ext cx="9390501" cy="5238750"/>
            <a:chOff x="-114300" y="-95250"/>
            <a:chExt cx="9390501" cy="5238750"/>
          </a:xfrm>
        </p:grpSpPr>
        <p:pic>
          <p:nvPicPr>
            <p:cNvPr id="185" name="Google Shape;185;p27"/>
            <p:cNvPicPr preferRelativeResize="0"/>
            <p:nvPr/>
          </p:nvPicPr>
          <p:blipFill rotWithShape="1">
            <a:blip r:embed="rId2">
              <a:alphaModFix/>
            </a:blip>
            <a:srcRect b="3716" l="23283" r="0" t="0"/>
            <a:stretch/>
          </p:blipFill>
          <p:spPr>
            <a:xfrm rot="10800000">
              <a:off x="6267450" y="-95250"/>
              <a:ext cx="3008751" cy="4328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27"/>
            <p:cNvPicPr preferRelativeResize="0"/>
            <p:nvPr/>
          </p:nvPicPr>
          <p:blipFill rotWithShape="1">
            <a:blip r:embed="rId2">
              <a:alphaModFix/>
            </a:blip>
            <a:srcRect b="13139" l="31330" r="24466" t="55929"/>
            <a:stretch/>
          </p:blipFill>
          <p:spPr>
            <a:xfrm>
              <a:off x="-114300" y="3752850"/>
              <a:ext cx="1733550" cy="1390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7" name="Google Shape;187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8"/>
          <p:cNvGrpSpPr/>
          <p:nvPr/>
        </p:nvGrpSpPr>
        <p:grpSpPr>
          <a:xfrm>
            <a:off x="-171450" y="-152400"/>
            <a:ext cx="9829800" cy="5467350"/>
            <a:chOff x="-171450" y="-152400"/>
            <a:chExt cx="9829800" cy="5467350"/>
          </a:xfrm>
        </p:grpSpPr>
        <p:pic>
          <p:nvPicPr>
            <p:cNvPr id="190" name="Google Shape;190;p28"/>
            <p:cNvPicPr preferRelativeResize="0"/>
            <p:nvPr/>
          </p:nvPicPr>
          <p:blipFill rotWithShape="1">
            <a:blip r:embed="rId2">
              <a:alphaModFix/>
            </a:blip>
            <a:srcRect b="45749" l="7876" r="0" t="0"/>
            <a:stretch/>
          </p:blipFill>
          <p:spPr>
            <a:xfrm>
              <a:off x="-171450" y="4393925"/>
              <a:ext cx="8423999" cy="921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1" name="Google Shape;191;p28"/>
            <p:cNvPicPr preferRelativeResize="0"/>
            <p:nvPr/>
          </p:nvPicPr>
          <p:blipFill rotWithShape="1">
            <a:blip r:embed="rId2">
              <a:alphaModFix/>
            </a:blip>
            <a:srcRect b="26013" l="56809" r="0" t="0"/>
            <a:stretch/>
          </p:blipFill>
          <p:spPr>
            <a:xfrm rot="10800000">
              <a:off x="5708975" y="-152400"/>
              <a:ext cx="3949375" cy="12560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2" name="Google Shape;192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195" name="Google Shape;195;p29"/>
          <p:cNvGrpSpPr/>
          <p:nvPr/>
        </p:nvGrpSpPr>
        <p:grpSpPr>
          <a:xfrm flipH="1" rot="10800000">
            <a:off x="-38100" y="-19050"/>
            <a:ext cx="9390501" cy="5391150"/>
            <a:chOff x="-114300" y="-247650"/>
            <a:chExt cx="9390501" cy="5391150"/>
          </a:xfrm>
        </p:grpSpPr>
        <p:pic>
          <p:nvPicPr>
            <p:cNvPr id="196" name="Google Shape;196;p29"/>
            <p:cNvPicPr preferRelativeResize="0"/>
            <p:nvPr/>
          </p:nvPicPr>
          <p:blipFill rotWithShape="1">
            <a:blip r:embed="rId2">
              <a:alphaModFix/>
            </a:blip>
            <a:srcRect b="3716" l="23283" r="0" t="0"/>
            <a:stretch/>
          </p:blipFill>
          <p:spPr>
            <a:xfrm rot="10800000">
              <a:off x="6267450" y="-247650"/>
              <a:ext cx="3008751" cy="4328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7" name="Google Shape;197;p29"/>
            <p:cNvPicPr preferRelativeResize="0"/>
            <p:nvPr/>
          </p:nvPicPr>
          <p:blipFill rotWithShape="1">
            <a:blip r:embed="rId2">
              <a:alphaModFix/>
            </a:blip>
            <a:srcRect b="13139" l="31330" r="24466" t="55929"/>
            <a:stretch/>
          </p:blipFill>
          <p:spPr>
            <a:xfrm>
              <a:off x="-114300" y="3752850"/>
              <a:ext cx="1733550" cy="13906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30"/>
          <p:cNvGrpSpPr/>
          <p:nvPr/>
        </p:nvGrpSpPr>
        <p:grpSpPr>
          <a:xfrm>
            <a:off x="-171450" y="-114300"/>
            <a:ext cx="9486900" cy="5372100"/>
            <a:chOff x="-171450" y="-114300"/>
            <a:chExt cx="9486900" cy="5372100"/>
          </a:xfrm>
        </p:grpSpPr>
        <p:pic>
          <p:nvPicPr>
            <p:cNvPr id="200" name="Google Shape;200;p30"/>
            <p:cNvPicPr preferRelativeResize="0"/>
            <p:nvPr/>
          </p:nvPicPr>
          <p:blipFill rotWithShape="1">
            <a:blip r:embed="rId2">
              <a:alphaModFix/>
            </a:blip>
            <a:srcRect b="10381" l="0" r="16177" t="12942"/>
            <a:stretch/>
          </p:blipFill>
          <p:spPr>
            <a:xfrm flipH="1">
              <a:off x="-171450" y="-114300"/>
              <a:ext cx="2467650" cy="2310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Google Shape;201;p30"/>
            <p:cNvPicPr preferRelativeResize="0"/>
            <p:nvPr/>
          </p:nvPicPr>
          <p:blipFill rotWithShape="1">
            <a:blip r:embed="rId2">
              <a:alphaModFix/>
            </a:blip>
            <a:srcRect b="0" l="15655" r="25378" t="33114"/>
            <a:stretch/>
          </p:blipFill>
          <p:spPr>
            <a:xfrm rot="5400000">
              <a:off x="6701250" y="2643600"/>
              <a:ext cx="2419350" cy="2809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2" name="Google Shape;202;p30"/>
          <p:cNvSpPr txBox="1"/>
          <p:nvPr>
            <p:ph hasCustomPrompt="1" type="title"/>
          </p:nvPr>
        </p:nvSpPr>
        <p:spPr>
          <a:xfrm>
            <a:off x="2223600" y="539507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30"/>
          <p:cNvSpPr txBox="1"/>
          <p:nvPr>
            <p:ph idx="1" type="subTitle"/>
          </p:nvPr>
        </p:nvSpPr>
        <p:spPr>
          <a:xfrm>
            <a:off x="2223600" y="1228426"/>
            <a:ext cx="4696800" cy="4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4" name="Google Shape;204;p30"/>
          <p:cNvSpPr txBox="1"/>
          <p:nvPr>
            <p:ph hasCustomPrompt="1" idx="2" type="title"/>
          </p:nvPr>
        </p:nvSpPr>
        <p:spPr>
          <a:xfrm>
            <a:off x="2223600" y="2013687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30"/>
          <p:cNvSpPr txBox="1"/>
          <p:nvPr>
            <p:ph idx="3" type="subTitle"/>
          </p:nvPr>
        </p:nvSpPr>
        <p:spPr>
          <a:xfrm>
            <a:off x="2223600" y="2702611"/>
            <a:ext cx="4696800" cy="4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hasCustomPrompt="1" idx="4" type="title"/>
          </p:nvPr>
        </p:nvSpPr>
        <p:spPr>
          <a:xfrm>
            <a:off x="2223600" y="3487868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30"/>
          <p:cNvSpPr txBox="1"/>
          <p:nvPr>
            <p:ph idx="5" type="subTitle"/>
          </p:nvPr>
        </p:nvSpPr>
        <p:spPr>
          <a:xfrm>
            <a:off x="2223600" y="4176797"/>
            <a:ext cx="4696800" cy="4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4"/>
          <p:cNvGrpSpPr/>
          <p:nvPr/>
        </p:nvGrpSpPr>
        <p:grpSpPr>
          <a:xfrm>
            <a:off x="-133350" y="-27700"/>
            <a:ext cx="9429749" cy="5266450"/>
            <a:chOff x="-133350" y="-27700"/>
            <a:chExt cx="9429749" cy="5266450"/>
          </a:xfrm>
        </p:grpSpPr>
        <p:pic>
          <p:nvPicPr>
            <p:cNvPr id="18" name="Google Shape;18;p4"/>
            <p:cNvPicPr preferRelativeResize="0"/>
            <p:nvPr/>
          </p:nvPicPr>
          <p:blipFill rotWithShape="1">
            <a:blip r:embed="rId2">
              <a:alphaModFix/>
            </a:blip>
            <a:srcRect b="45215" l="3749" r="81263" t="873"/>
            <a:stretch/>
          </p:blipFill>
          <p:spPr>
            <a:xfrm>
              <a:off x="-133350" y="4057700"/>
              <a:ext cx="1370400" cy="1181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4"/>
            <p:cNvPicPr preferRelativeResize="0"/>
            <p:nvPr/>
          </p:nvPicPr>
          <p:blipFill rotWithShape="1">
            <a:blip r:embed="rId3">
              <a:alphaModFix/>
            </a:blip>
            <a:srcRect b="0" l="0" r="66844" t="68848"/>
            <a:stretch/>
          </p:blipFill>
          <p:spPr>
            <a:xfrm>
              <a:off x="6681600" y="-27700"/>
              <a:ext cx="2614799" cy="8961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20000" y="1139550"/>
            <a:ext cx="77040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p31"/>
          <p:cNvGrpSpPr/>
          <p:nvPr/>
        </p:nvGrpSpPr>
        <p:grpSpPr>
          <a:xfrm>
            <a:off x="-237299" y="-869075"/>
            <a:ext cx="10132447" cy="6299826"/>
            <a:chOff x="-237299" y="-869075"/>
            <a:chExt cx="10132447" cy="6299826"/>
          </a:xfrm>
        </p:grpSpPr>
        <p:pic>
          <p:nvPicPr>
            <p:cNvPr id="210" name="Google Shape;210;p3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-10575735">
              <a:off x="-187256" y="-544053"/>
              <a:ext cx="10032361" cy="18626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7263151" y="3402775"/>
              <a:ext cx="1981200" cy="20279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2" name="Google Shape;212;p31"/>
          <p:cNvSpPr txBox="1"/>
          <p:nvPr>
            <p:ph type="title"/>
          </p:nvPr>
        </p:nvSpPr>
        <p:spPr>
          <a:xfrm>
            <a:off x="713254" y="1491175"/>
            <a:ext cx="31908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213" name="Google Shape;213;p31"/>
          <p:cNvSpPr txBox="1"/>
          <p:nvPr>
            <p:ph idx="1" type="subTitle"/>
          </p:nvPr>
        </p:nvSpPr>
        <p:spPr>
          <a:xfrm>
            <a:off x="713250" y="2621375"/>
            <a:ext cx="31908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1"/>
          <p:cNvSpPr txBox="1"/>
          <p:nvPr/>
        </p:nvSpPr>
        <p:spPr>
          <a:xfrm>
            <a:off x="4003050" y="2452350"/>
            <a:ext cx="35040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b="1" sz="1200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32"/>
          <p:cNvGrpSpPr/>
          <p:nvPr/>
        </p:nvGrpSpPr>
        <p:grpSpPr>
          <a:xfrm>
            <a:off x="-362025" y="0"/>
            <a:ext cx="9506024" cy="5238750"/>
            <a:chOff x="-362025" y="0"/>
            <a:chExt cx="9506024" cy="5238750"/>
          </a:xfrm>
        </p:grpSpPr>
        <p:pic>
          <p:nvPicPr>
            <p:cNvPr id="217" name="Google Shape;217;p32"/>
            <p:cNvPicPr preferRelativeResize="0"/>
            <p:nvPr/>
          </p:nvPicPr>
          <p:blipFill rotWithShape="1">
            <a:blip r:embed="rId2">
              <a:alphaModFix/>
            </a:blip>
            <a:srcRect b="0" l="0" r="18126" t="34490"/>
            <a:stretch/>
          </p:blipFill>
          <p:spPr>
            <a:xfrm>
              <a:off x="1657275" y="0"/>
              <a:ext cx="7486724" cy="1435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8" name="Google Shape;218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362025" y="2362200"/>
              <a:ext cx="7886700" cy="28765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33"/>
          <p:cNvGrpSpPr/>
          <p:nvPr/>
        </p:nvGrpSpPr>
        <p:grpSpPr>
          <a:xfrm>
            <a:off x="-76199" y="-268320"/>
            <a:ext cx="9363849" cy="5526120"/>
            <a:chOff x="-76199" y="-268320"/>
            <a:chExt cx="9363849" cy="5526120"/>
          </a:xfrm>
        </p:grpSpPr>
        <p:pic>
          <p:nvPicPr>
            <p:cNvPr id="221" name="Google Shape;221;p3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76199" y="114300"/>
              <a:ext cx="4487047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p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162600" y="-268320"/>
              <a:ext cx="3125050" cy="319887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5"/>
          <p:cNvGrpSpPr/>
          <p:nvPr/>
        </p:nvGrpSpPr>
        <p:grpSpPr>
          <a:xfrm>
            <a:off x="-19050" y="-76200"/>
            <a:ext cx="9296400" cy="5314950"/>
            <a:chOff x="-19050" y="-76200"/>
            <a:chExt cx="9296400" cy="5314950"/>
          </a:xfrm>
        </p:grpSpPr>
        <p:pic>
          <p:nvPicPr>
            <p:cNvPr id="24" name="Google Shape;24;p5"/>
            <p:cNvPicPr preferRelativeResize="0"/>
            <p:nvPr/>
          </p:nvPicPr>
          <p:blipFill rotWithShape="1">
            <a:blip r:embed="rId2">
              <a:alphaModFix/>
            </a:blip>
            <a:srcRect b="45749" l="7876" r="0" t="0"/>
            <a:stretch/>
          </p:blipFill>
          <p:spPr>
            <a:xfrm>
              <a:off x="-19050" y="4317725"/>
              <a:ext cx="8423999" cy="921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25;p5"/>
            <p:cNvPicPr preferRelativeResize="0"/>
            <p:nvPr/>
          </p:nvPicPr>
          <p:blipFill rotWithShape="1">
            <a:blip r:embed="rId2">
              <a:alphaModFix/>
            </a:blip>
            <a:srcRect b="26013" l="56809" r="0" t="0"/>
            <a:stretch/>
          </p:blipFill>
          <p:spPr>
            <a:xfrm rot="10800000">
              <a:off x="5327975" y="-76200"/>
              <a:ext cx="3949375" cy="12560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" name="Google Shape;2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5213675" y="3658731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1424725" y="3658731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" name="Google Shape;29;p5"/>
          <p:cNvSpPr txBox="1"/>
          <p:nvPr>
            <p:ph idx="3" type="subTitle"/>
          </p:nvPr>
        </p:nvSpPr>
        <p:spPr>
          <a:xfrm>
            <a:off x="5213675" y="3293725"/>
            <a:ext cx="2505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4" type="subTitle"/>
          </p:nvPr>
        </p:nvSpPr>
        <p:spPr>
          <a:xfrm>
            <a:off x="1424725" y="3293725"/>
            <a:ext cx="2505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33" name="Google Shape;33;p6"/>
          <p:cNvGrpSpPr/>
          <p:nvPr/>
        </p:nvGrpSpPr>
        <p:grpSpPr>
          <a:xfrm>
            <a:off x="-304800" y="-209550"/>
            <a:ext cx="9486898" cy="5448300"/>
            <a:chOff x="-304800" y="-209550"/>
            <a:chExt cx="9486898" cy="5448300"/>
          </a:xfrm>
        </p:grpSpPr>
        <p:pic>
          <p:nvPicPr>
            <p:cNvPr id="34" name="Google Shape;34;p6"/>
            <p:cNvPicPr preferRelativeResize="0"/>
            <p:nvPr/>
          </p:nvPicPr>
          <p:blipFill rotWithShape="1">
            <a:blip r:embed="rId2">
              <a:alphaModFix/>
            </a:blip>
            <a:srcRect b="4489" l="0" r="6323" t="47391"/>
            <a:stretch/>
          </p:blipFill>
          <p:spPr>
            <a:xfrm flipH="1" rot="10800000">
              <a:off x="-76200" y="4355800"/>
              <a:ext cx="9258298" cy="882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35;p6"/>
            <p:cNvPicPr preferRelativeResize="0"/>
            <p:nvPr/>
          </p:nvPicPr>
          <p:blipFill rotWithShape="1">
            <a:blip r:embed="rId3">
              <a:alphaModFix/>
            </a:blip>
            <a:srcRect b="10282" l="19503" r="23668" t="29969"/>
            <a:stretch/>
          </p:blipFill>
          <p:spPr>
            <a:xfrm rot="5400000">
              <a:off x="-76200" y="-438150"/>
              <a:ext cx="2228850" cy="2686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720000" y="445025"/>
            <a:ext cx="46851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subTitle"/>
          </p:nvPr>
        </p:nvSpPr>
        <p:spPr>
          <a:xfrm>
            <a:off x="720000" y="1427600"/>
            <a:ext cx="46851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39" name="Google Shape;39;p7"/>
          <p:cNvSpPr/>
          <p:nvPr>
            <p:ph idx="2" type="pic"/>
          </p:nvPr>
        </p:nvSpPr>
        <p:spPr>
          <a:xfrm>
            <a:off x="6112497" y="-30250"/>
            <a:ext cx="3042300" cy="5214000"/>
          </a:xfrm>
          <a:prstGeom prst="rect">
            <a:avLst/>
          </a:prstGeom>
          <a:noFill/>
          <a:ln>
            <a:noFill/>
          </a:ln>
        </p:spPr>
      </p:sp>
      <p:pic>
        <p:nvPicPr>
          <p:cNvPr id="40" name="Google Shape;40;p7"/>
          <p:cNvPicPr preferRelativeResize="0"/>
          <p:nvPr/>
        </p:nvPicPr>
        <p:blipFill rotWithShape="1">
          <a:blip r:embed="rId2">
            <a:alphaModFix/>
          </a:blip>
          <a:srcRect b="56278" l="0" r="31328" t="0"/>
          <a:stretch/>
        </p:blipFill>
        <p:spPr>
          <a:xfrm>
            <a:off x="-674375" y="4381500"/>
            <a:ext cx="6786875" cy="80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713225" y="1067400"/>
            <a:ext cx="5607000" cy="17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type="title"/>
          </p:nvPr>
        </p:nvSpPr>
        <p:spPr>
          <a:xfrm>
            <a:off x="713225" y="788063"/>
            <a:ext cx="4872900" cy="11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713225" y="2083813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6" name="Google Shape;46;p9"/>
          <p:cNvPicPr preferRelativeResize="0"/>
          <p:nvPr/>
        </p:nvPicPr>
        <p:blipFill rotWithShape="1">
          <a:blip r:embed="rId2">
            <a:alphaModFix/>
          </a:blip>
          <a:srcRect b="10282" l="19503" r="23668" t="29969"/>
          <a:stretch/>
        </p:blipFill>
        <p:spPr>
          <a:xfrm flipH="1" rot="-5400000">
            <a:off x="6249625" y="-438150"/>
            <a:ext cx="2797900" cy="33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1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Questrial"/>
              <a:buNone/>
              <a:defRPr sz="3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Questrial"/>
              <a:buNone/>
              <a:defRPr sz="3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Questrial"/>
              <a:buNone/>
              <a:defRPr sz="3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Questrial"/>
              <a:buNone/>
              <a:defRPr sz="3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Questrial"/>
              <a:buNone/>
              <a:defRPr sz="3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Questrial"/>
              <a:buNone/>
              <a:defRPr sz="3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Questrial"/>
              <a:buNone/>
              <a:defRPr sz="3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Questrial"/>
              <a:buNone/>
              <a:defRPr sz="3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Questrial"/>
              <a:buNone/>
              <a:defRPr sz="3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7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ctrTitle"/>
          </p:nvPr>
        </p:nvSpPr>
        <p:spPr>
          <a:xfrm>
            <a:off x="393475" y="384375"/>
            <a:ext cx="7820700" cy="18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latin typeface="Figtree Black"/>
                <a:ea typeface="Figtree Black"/>
                <a:cs typeface="Figtree Black"/>
                <a:sym typeface="Figtree Black"/>
              </a:rPr>
              <a:t>Multivariate immune defences and fitness in the wild</a:t>
            </a:r>
            <a:endParaRPr sz="3800">
              <a:latin typeface="Figtree Black"/>
              <a:ea typeface="Figtree Black"/>
              <a:cs typeface="Figtree Black"/>
              <a:sym typeface="Figtree Black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gtree"/>
                <a:ea typeface="Figtree"/>
                <a:cs typeface="Figtree"/>
                <a:sym typeface="Figtree"/>
              </a:rPr>
              <a:t>Data Mining, Modeling and Biostatistics</a:t>
            </a:r>
            <a:endParaRPr sz="1500"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gtree"/>
                <a:ea typeface="Figtree"/>
                <a:cs typeface="Figtree"/>
                <a:sym typeface="Figtree"/>
              </a:rPr>
              <a:t>April 15, 2024.</a:t>
            </a:r>
            <a:endParaRPr sz="3800"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228" name="Google Shape;228;p34"/>
          <p:cNvSpPr txBox="1"/>
          <p:nvPr>
            <p:ph idx="1" type="subTitle"/>
          </p:nvPr>
        </p:nvSpPr>
        <p:spPr>
          <a:xfrm>
            <a:off x="2789850" y="2621800"/>
            <a:ext cx="3564300" cy="11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Team members: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Arthickah Praveen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Sandra Garcia</a:t>
            </a:r>
            <a:endParaRPr/>
          </a:p>
        </p:txBody>
      </p:sp>
      <p:pic>
        <p:nvPicPr>
          <p:cNvPr id="229" name="Google Shape;22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74496" y="3486729"/>
            <a:ext cx="10011250" cy="1858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475" y="2713975"/>
            <a:ext cx="2429525" cy="242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3"/>
          <p:cNvSpPr txBox="1"/>
          <p:nvPr>
            <p:ph type="title"/>
          </p:nvPr>
        </p:nvSpPr>
        <p:spPr>
          <a:xfrm>
            <a:off x="830425" y="107400"/>
            <a:ext cx="6935100" cy="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950">
                <a:solidFill>
                  <a:srgbClr val="000000"/>
                </a:solidFill>
                <a:latin typeface="Figtree ExtraBold"/>
                <a:ea typeface="Figtree ExtraBold"/>
                <a:cs typeface="Figtree ExtraBold"/>
                <a:sym typeface="Figtree ExtraBold"/>
              </a:rPr>
              <a:t>Visualization through box plot</a:t>
            </a:r>
            <a:endParaRPr i="1" sz="1950">
              <a:solidFill>
                <a:srgbClr val="000000"/>
              </a:solidFill>
              <a:latin typeface="Figtree ExtraBold"/>
              <a:ea typeface="Figtree ExtraBold"/>
              <a:cs typeface="Figtree ExtraBold"/>
              <a:sym typeface="Figtree ExtraBold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7100">
              <a:latin typeface="Figtree ExtraBold"/>
              <a:ea typeface="Figtree ExtraBold"/>
              <a:cs typeface="Figtree ExtraBold"/>
              <a:sym typeface="Figtree ExtraBold"/>
            </a:endParaRPr>
          </a:p>
        </p:txBody>
      </p:sp>
      <p:pic>
        <p:nvPicPr>
          <p:cNvPr id="311" name="Google Shape;311;p43"/>
          <p:cNvPicPr preferRelativeResize="0"/>
          <p:nvPr/>
        </p:nvPicPr>
        <p:blipFill rotWithShape="1">
          <a:blip r:embed="rId3">
            <a:alphaModFix/>
          </a:blip>
          <a:srcRect b="30284" l="10570" r="31411" t="0"/>
          <a:stretch/>
        </p:blipFill>
        <p:spPr>
          <a:xfrm flipH="1" rot="10301103">
            <a:off x="-260042" y="-327239"/>
            <a:ext cx="5795860" cy="1293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301106">
            <a:off x="-318450" y="3333750"/>
            <a:ext cx="9989749" cy="18546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3"/>
          <p:cNvSpPr txBox="1"/>
          <p:nvPr>
            <p:ph idx="4294967295" type="subTitle"/>
          </p:nvPr>
        </p:nvSpPr>
        <p:spPr>
          <a:xfrm>
            <a:off x="5238750" y="1378075"/>
            <a:ext cx="28557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78593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Interpretation</a:t>
            </a:r>
            <a:r>
              <a:rPr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:</a:t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04800" lvl="0" marL="457200" rtl="0" algn="just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Questrial"/>
              <a:buChar char="●"/>
            </a:pPr>
            <a:r>
              <a:rPr i="1"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This plot confirms IgG’s stronger separation between outcomes, though overlap suggests other factors may be at play.</a:t>
            </a:r>
            <a:r>
              <a:rPr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314" name="Google Shape;31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0422" y="1301775"/>
            <a:ext cx="4408324" cy="272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4" title="Baby-Sheep-3rd-set-46-scaled-e1675550779908.jpe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6468" r="6476" t="0"/>
          <a:stretch/>
        </p:blipFill>
        <p:spPr>
          <a:xfrm>
            <a:off x="4990950" y="0"/>
            <a:ext cx="4153198" cy="5143500"/>
          </a:xfrm>
          <a:prstGeom prst="rect">
            <a:avLst/>
          </a:prstGeom>
        </p:spPr>
      </p:pic>
      <p:sp>
        <p:nvSpPr>
          <p:cNvPr id="320" name="Google Shape;320;p44"/>
          <p:cNvSpPr txBox="1"/>
          <p:nvPr/>
        </p:nvSpPr>
        <p:spPr>
          <a:xfrm>
            <a:off x="155325" y="1269900"/>
            <a:ext cx="4890600" cy="24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404040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Sample size:</a:t>
            </a:r>
            <a:r>
              <a:rPr lang="en" sz="11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  </a:t>
            </a:r>
            <a:r>
              <a:rPr lang="en" sz="1100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159 sheep may lack power to detect </a:t>
            </a:r>
            <a:r>
              <a:rPr b="1" lang="en" sz="1100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small effects</a:t>
            </a:r>
            <a:r>
              <a:rPr lang="en" sz="1100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Confounding factors:</a:t>
            </a:r>
            <a:r>
              <a:rPr lang="en" sz="11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 Unmeasured parasite load (FEC) and nutritional status may influence results</a:t>
            </a:r>
            <a:endParaRPr sz="11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Temporal mismatch:</a:t>
            </a:r>
            <a:r>
              <a:rPr lang="en" sz="11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 Summer antibody levels may not reflect winter survival conditions</a:t>
            </a:r>
            <a:endParaRPr sz="13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Future Research direction</a:t>
            </a:r>
            <a:endParaRPr b="1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100"/>
              <a:buFont typeface="Questrial"/>
              <a:buChar char="●"/>
            </a:pPr>
            <a:r>
              <a:rPr lang="en" sz="11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Control for parasite burden and body condition</a:t>
            </a:r>
            <a:endParaRPr sz="11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100"/>
              <a:buFont typeface="Questrial"/>
              <a:buChar char="●"/>
            </a:pPr>
            <a:r>
              <a:rPr lang="en" sz="11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Increase sample size for more robust detection of effects</a:t>
            </a:r>
            <a:endParaRPr sz="11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100"/>
              <a:buFont typeface="Questrial"/>
              <a:buChar char="●"/>
            </a:pPr>
            <a:r>
              <a:rPr lang="en" sz="11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Longitudinal antibody measurements across seasons</a:t>
            </a:r>
            <a:endParaRPr sz="11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21" name="Google Shape;321;p44"/>
          <p:cNvSpPr txBox="1"/>
          <p:nvPr>
            <p:ph type="title"/>
          </p:nvPr>
        </p:nvSpPr>
        <p:spPr>
          <a:xfrm>
            <a:off x="680250" y="408400"/>
            <a:ext cx="2754900" cy="92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2300">
                <a:solidFill>
                  <a:srgbClr val="000000"/>
                </a:solidFill>
                <a:latin typeface="Figtree ExtraBold"/>
                <a:ea typeface="Figtree ExtraBold"/>
                <a:cs typeface="Figtree ExtraBold"/>
                <a:sym typeface="Figtree ExtraBold"/>
              </a:rPr>
              <a:t>Limitations </a:t>
            </a:r>
            <a:endParaRPr i="1" sz="2300">
              <a:latin typeface="Figtree ExtraBold"/>
              <a:ea typeface="Figtree ExtraBold"/>
              <a:cs typeface="Figtree ExtraBold"/>
              <a:sym typeface="Figtree Extra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5"/>
          <p:cNvSpPr txBox="1"/>
          <p:nvPr>
            <p:ph idx="1" type="body"/>
          </p:nvPr>
        </p:nvSpPr>
        <p:spPr>
          <a:xfrm>
            <a:off x="720000" y="412700"/>
            <a:ext cx="7392300" cy="3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Questrial"/>
              <a:ea typeface="Questrial"/>
              <a:cs typeface="Questrial"/>
              <a:sym typeface="Questrial"/>
            </a:endParaRPr>
          </a:p>
          <a:p>
            <a:pPr indent="-247650" lvl="0" marL="241300" rtl="0" algn="l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Questrial"/>
              <a:buAutoNum type="arabicPeriod"/>
            </a:pPr>
            <a:r>
              <a:rPr lang="en" sz="19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Nussey, D. H., Watt, K. A., Clark, A., Pilkington, J. G., Pemberton, J. M., Graham, A. L., &amp; McNeilly, T. N. (2014). Multivariate immune defences and fitness in the wild: complex but ecologically important associations among plasma antibodies, health and survival. Proceedings of the Royal Society B, 281(1785), 20132931.</a:t>
            </a:r>
            <a:endParaRPr sz="19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2413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47650" lvl="0" marL="2413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Questrial"/>
              <a:buAutoNum type="arabicPeriod"/>
            </a:pPr>
            <a:r>
              <a:rPr lang="en" sz="19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R Core Team (2023). R: A language and environment for statistical computing. R Foundation for Statistical Computing, Vienna, Austria. URL https://www.R-project.org/.</a:t>
            </a:r>
            <a:endParaRPr sz="19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24130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24130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27" name="Google Shape;327;p45"/>
          <p:cNvSpPr txBox="1"/>
          <p:nvPr>
            <p:ph type="title"/>
          </p:nvPr>
        </p:nvSpPr>
        <p:spPr>
          <a:xfrm>
            <a:off x="720000" y="4127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Figtree ExtraBold"/>
                <a:ea typeface="Figtree ExtraBold"/>
                <a:cs typeface="Figtree ExtraBold"/>
                <a:sym typeface="Figtree ExtraBold"/>
              </a:rPr>
              <a:t>Rerefences</a:t>
            </a:r>
            <a:endParaRPr i="1">
              <a:latin typeface="Figtree ExtraBold"/>
              <a:ea typeface="Figtree ExtraBold"/>
              <a:cs typeface="Figtree ExtraBold"/>
              <a:sym typeface="Figtree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6"/>
          <p:cNvSpPr/>
          <p:nvPr/>
        </p:nvSpPr>
        <p:spPr>
          <a:xfrm>
            <a:off x="4012575" y="1803700"/>
            <a:ext cx="528900" cy="528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33" name="Google Shape;333;p46"/>
          <p:cNvSpPr txBox="1"/>
          <p:nvPr>
            <p:ph type="title"/>
          </p:nvPr>
        </p:nvSpPr>
        <p:spPr>
          <a:xfrm>
            <a:off x="713254" y="1491175"/>
            <a:ext cx="31908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34" name="Google Shape;334;p46"/>
          <p:cNvSpPr txBox="1"/>
          <p:nvPr>
            <p:ph idx="1" type="subTitle"/>
          </p:nvPr>
        </p:nvSpPr>
        <p:spPr>
          <a:xfrm>
            <a:off x="943200" y="2207100"/>
            <a:ext cx="31908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Do you have any questions?</a:t>
            </a:r>
            <a:endParaRPr/>
          </a:p>
        </p:txBody>
      </p:sp>
      <p:sp>
        <p:nvSpPr>
          <p:cNvPr id="335" name="Google Shape;335;p46"/>
          <p:cNvSpPr/>
          <p:nvPr/>
        </p:nvSpPr>
        <p:spPr>
          <a:xfrm>
            <a:off x="5255550" y="1803700"/>
            <a:ext cx="528900" cy="528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36" name="Google Shape;336;p46"/>
          <p:cNvSpPr/>
          <p:nvPr/>
        </p:nvSpPr>
        <p:spPr>
          <a:xfrm>
            <a:off x="4629300" y="1803700"/>
            <a:ext cx="528900" cy="528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337" name="Google Shape;337;p46"/>
          <p:cNvGrpSpPr/>
          <p:nvPr/>
        </p:nvGrpSpPr>
        <p:grpSpPr>
          <a:xfrm>
            <a:off x="4133999" y="1931102"/>
            <a:ext cx="276012" cy="275991"/>
            <a:chOff x="3368074" y="3882537"/>
            <a:chExt cx="215298" cy="215298"/>
          </a:xfrm>
        </p:grpSpPr>
        <p:sp>
          <p:nvSpPr>
            <p:cNvPr id="338" name="Google Shape;338;p46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6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6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" name="Google Shape;341;p46"/>
          <p:cNvGrpSpPr/>
          <p:nvPr/>
        </p:nvGrpSpPr>
        <p:grpSpPr>
          <a:xfrm>
            <a:off x="4765119" y="1949810"/>
            <a:ext cx="266790" cy="238574"/>
            <a:chOff x="3824739" y="3890112"/>
            <a:chExt cx="208105" cy="186110"/>
          </a:xfrm>
        </p:grpSpPr>
        <p:sp>
          <p:nvSpPr>
            <p:cNvPr id="342" name="Google Shape;342;p46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46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46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5" name="Google Shape;345;p46"/>
          <p:cNvSpPr/>
          <p:nvPr/>
        </p:nvSpPr>
        <p:spPr>
          <a:xfrm>
            <a:off x="5377490" y="1950049"/>
            <a:ext cx="291511" cy="238097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6" name="Google Shape;34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050" y="2621375"/>
            <a:ext cx="3517600" cy="70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286888" y="1487038"/>
            <a:ext cx="3922025" cy="449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5"/>
          <p:cNvPicPr preferRelativeResize="0"/>
          <p:nvPr/>
        </p:nvPicPr>
        <p:blipFill rotWithShape="1">
          <a:blip r:embed="rId4">
            <a:alphaModFix/>
          </a:blip>
          <a:srcRect b="10381" l="0" r="0" t="12942"/>
          <a:stretch/>
        </p:blipFill>
        <p:spPr>
          <a:xfrm>
            <a:off x="6591300" y="0"/>
            <a:ext cx="2943900" cy="231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5"/>
          <p:cNvSpPr txBox="1"/>
          <p:nvPr>
            <p:ph type="title"/>
          </p:nvPr>
        </p:nvSpPr>
        <p:spPr>
          <a:xfrm>
            <a:off x="548650" y="304300"/>
            <a:ext cx="4462200" cy="60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500">
                <a:latin typeface="Figtree ExtraBold"/>
                <a:ea typeface="Figtree ExtraBold"/>
                <a:cs typeface="Figtree ExtraBold"/>
                <a:sym typeface="Figtree ExtraBold"/>
              </a:rPr>
              <a:t>INTRODUCTION</a:t>
            </a:r>
            <a:endParaRPr i="1" sz="3500">
              <a:latin typeface="Figtree ExtraBold"/>
              <a:ea typeface="Figtree ExtraBold"/>
              <a:cs typeface="Figtree ExtraBold"/>
              <a:sym typeface="Figtree ExtraBold"/>
            </a:endParaRPr>
          </a:p>
        </p:txBody>
      </p:sp>
      <p:sp>
        <p:nvSpPr>
          <p:cNvPr id="238" name="Google Shape;238;p35"/>
          <p:cNvSpPr txBox="1"/>
          <p:nvPr>
            <p:ph idx="1" type="subTitle"/>
          </p:nvPr>
        </p:nvSpPr>
        <p:spPr>
          <a:xfrm>
            <a:off x="548650" y="1080125"/>
            <a:ext cx="5675100" cy="3720300"/>
          </a:xfrm>
          <a:prstGeom prst="rect">
            <a:avLst/>
          </a:prstGeom>
          <a:noFill/>
          <a:effectLst>
            <a:reflection blurRad="0" dir="5400000" dist="38100" endA="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The </a:t>
            </a:r>
            <a:r>
              <a:rPr i="1" lang="en" sz="14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nursey2014</a:t>
            </a:r>
            <a:r>
              <a:rPr lang="en" sz="14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 dataset (Nussey </a:t>
            </a:r>
            <a:r>
              <a:rPr i="1" lang="en" sz="14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et al.</a:t>
            </a:r>
            <a:r>
              <a:rPr lang="en" sz="14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, 2014) examines immune function and fitness in wild Soay sheep from St. Kilda. It includes:</a:t>
            </a:r>
            <a:endParaRPr sz="14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Roboto"/>
              <a:buChar char="●"/>
            </a:pPr>
            <a:r>
              <a:rPr b="1" lang="en" sz="14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Antibody levels</a:t>
            </a:r>
            <a:r>
              <a:rPr lang="en" sz="14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 (IgA, IgM, IgG)</a:t>
            </a:r>
            <a:endParaRPr sz="14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Roboto"/>
              <a:buChar char="●"/>
            </a:pPr>
            <a:r>
              <a:rPr b="1" lang="en" sz="14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Body condition</a:t>
            </a:r>
            <a:r>
              <a:rPr lang="en" sz="14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 (weight, parasite burden)</a:t>
            </a:r>
            <a:endParaRPr sz="14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Roboto"/>
              <a:buChar char="●"/>
            </a:pPr>
            <a:r>
              <a:rPr b="1" lang="en" sz="14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Fitness outcome</a:t>
            </a:r>
            <a:r>
              <a:rPr lang="en" sz="14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 (over-winter survival)</a:t>
            </a:r>
            <a:endParaRPr sz="14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Context:</a:t>
            </a:r>
            <a:endParaRPr b="1" sz="1400">
              <a:solidFill>
                <a:srgbClr val="00000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estrial"/>
              <a:buChar char="●"/>
            </a:pPr>
            <a:r>
              <a:rPr lang="en" sz="1400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Harsh environment: parasites, food scarcity</a:t>
            </a:r>
            <a:endParaRPr sz="1400">
              <a:solidFill>
                <a:srgbClr val="00000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estrial"/>
              <a:buChar char="●"/>
            </a:pPr>
            <a:r>
              <a:rPr lang="en" sz="1400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Juvenile survival is crucial for population persistence</a:t>
            </a:r>
            <a:endParaRPr sz="1400">
              <a:solidFill>
                <a:srgbClr val="00000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IgA and IgM aid immune defense; </a:t>
            </a:r>
            <a:r>
              <a:rPr b="1" lang="en" sz="1400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IgG is key for systemic protection</a:t>
            </a:r>
            <a:endParaRPr b="1" sz="1400">
              <a:solidFill>
                <a:srgbClr val="00000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40404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3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solidFill>
                <a:srgbClr val="40404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9" name="Google Shape;23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7950" y="2702550"/>
            <a:ext cx="2611026" cy="213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idx="1" type="subTitle"/>
          </p:nvPr>
        </p:nvSpPr>
        <p:spPr>
          <a:xfrm>
            <a:off x="395250" y="1244875"/>
            <a:ext cx="8505900" cy="116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Among juvenile Soay sheep, does immunoglobulin G (IgG) level demonstrate a stronger association with survival to adulthood than immunoglobulin A (IgA) or immunoglobulin M (IgM) levels?</a:t>
            </a:r>
            <a:endParaRPr sz="1800"/>
          </a:p>
        </p:txBody>
      </p:sp>
      <p:pic>
        <p:nvPicPr>
          <p:cNvPr id="245" name="Google Shape;24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875616">
            <a:off x="-346675" y="3409951"/>
            <a:ext cx="9989750" cy="1854699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6"/>
          <p:cNvSpPr txBox="1"/>
          <p:nvPr/>
        </p:nvSpPr>
        <p:spPr>
          <a:xfrm>
            <a:off x="771525" y="529600"/>
            <a:ext cx="48672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chemeClr val="dk1"/>
                </a:solidFill>
                <a:latin typeface="Figtree ExtraBold"/>
                <a:ea typeface="Figtree ExtraBold"/>
                <a:cs typeface="Figtree ExtraBold"/>
                <a:sym typeface="Figtree ExtraBold"/>
              </a:rPr>
              <a:t>RESEARCH QUESTION</a:t>
            </a:r>
            <a:endParaRPr i="1" sz="2500">
              <a:solidFill>
                <a:schemeClr val="dk1"/>
              </a:solidFill>
              <a:latin typeface="Figtree ExtraBold"/>
              <a:ea typeface="Figtree ExtraBold"/>
              <a:cs typeface="Figtree ExtraBold"/>
              <a:sym typeface="Figtree ExtraBold"/>
            </a:endParaRPr>
          </a:p>
        </p:txBody>
      </p:sp>
      <p:pic>
        <p:nvPicPr>
          <p:cNvPr id="247" name="Google Shape;24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525" y="2558050"/>
            <a:ext cx="3557800" cy="149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320732">
            <a:off x="3300999" y="3053125"/>
            <a:ext cx="1392903" cy="1392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 txBox="1"/>
          <p:nvPr>
            <p:ph type="title"/>
          </p:nvPr>
        </p:nvSpPr>
        <p:spPr>
          <a:xfrm>
            <a:off x="720000" y="913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700">
                <a:latin typeface="Figtree Black"/>
                <a:ea typeface="Figtree Black"/>
                <a:cs typeface="Figtree Black"/>
                <a:sym typeface="Figtree Black"/>
              </a:rPr>
              <a:t>HYPOTHESIS</a:t>
            </a:r>
            <a:endParaRPr i="1" sz="2700"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254" name="Google Shape;254;p37"/>
          <p:cNvSpPr txBox="1"/>
          <p:nvPr>
            <p:ph idx="2" type="subTitle"/>
          </p:nvPr>
        </p:nvSpPr>
        <p:spPr>
          <a:xfrm>
            <a:off x="720000" y="1851525"/>
            <a:ext cx="7403100" cy="11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"Juvenile sheep with higher IgG levels will survive more often than those with high IgA/IgM, due to IgG’s systemic protection."</a:t>
            </a:r>
            <a:endParaRPr b="1" sz="17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55" name="Google Shape;255;p37"/>
          <p:cNvSpPr/>
          <p:nvPr/>
        </p:nvSpPr>
        <p:spPr>
          <a:xfrm>
            <a:off x="159600" y="1933450"/>
            <a:ext cx="560400" cy="549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  <p:grpSp>
        <p:nvGrpSpPr>
          <p:cNvPr id="256" name="Google Shape;256;p37"/>
          <p:cNvGrpSpPr/>
          <p:nvPr/>
        </p:nvGrpSpPr>
        <p:grpSpPr>
          <a:xfrm>
            <a:off x="291894" y="2062519"/>
            <a:ext cx="296261" cy="290082"/>
            <a:chOff x="5774124" y="4294550"/>
            <a:chExt cx="331611" cy="331674"/>
          </a:xfrm>
        </p:grpSpPr>
        <p:sp>
          <p:nvSpPr>
            <p:cNvPr id="257" name="Google Shape;257;p37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7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" name="Google Shape;259;p37"/>
          <p:cNvGrpSpPr/>
          <p:nvPr/>
        </p:nvGrpSpPr>
        <p:grpSpPr>
          <a:xfrm>
            <a:off x="2736550" y="2754575"/>
            <a:ext cx="2760400" cy="1657474"/>
            <a:chOff x="3041350" y="3013675"/>
            <a:chExt cx="2760400" cy="1657474"/>
          </a:xfrm>
        </p:grpSpPr>
        <p:pic>
          <p:nvPicPr>
            <p:cNvPr id="260" name="Google Shape;260;p37"/>
            <p:cNvPicPr preferRelativeResize="0"/>
            <p:nvPr/>
          </p:nvPicPr>
          <p:blipFill rotWithShape="1">
            <a:blip r:embed="rId3">
              <a:alphaModFix/>
            </a:blip>
            <a:srcRect b="0" l="0" r="0" t="13043"/>
            <a:stretch/>
          </p:blipFill>
          <p:spPr>
            <a:xfrm>
              <a:off x="3041350" y="3070875"/>
              <a:ext cx="2760399" cy="16002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1" name="Google Shape;261;p37"/>
            <p:cNvPicPr preferRelativeResize="0"/>
            <p:nvPr/>
          </p:nvPicPr>
          <p:blipFill rotWithShape="1">
            <a:blip r:embed="rId4">
              <a:alphaModFix/>
            </a:blip>
            <a:srcRect b="0" l="0" r="0" t="38687"/>
            <a:stretch/>
          </p:blipFill>
          <p:spPr>
            <a:xfrm>
              <a:off x="3041350" y="3013675"/>
              <a:ext cx="2760400" cy="2897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37225" y="3158025"/>
            <a:ext cx="7886700" cy="28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8"/>
          <p:cNvSpPr txBox="1"/>
          <p:nvPr/>
        </p:nvSpPr>
        <p:spPr>
          <a:xfrm>
            <a:off x="55575" y="999425"/>
            <a:ext cx="5289000" cy="3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Questrial"/>
              <a:buChar char="●"/>
            </a:pPr>
            <a:r>
              <a:rPr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Key steps:</a:t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Questrial"/>
              <a:buChar char="○"/>
            </a:pPr>
            <a:r>
              <a:rPr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Filtered juveniles (Age ≤ 2).</a:t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Converted </a:t>
            </a:r>
            <a:r>
              <a:rPr lang="en" sz="1050">
                <a:solidFill>
                  <a:srgbClr val="404040"/>
                </a:solidFill>
                <a:highlight>
                  <a:srgbClr val="ECECEC"/>
                </a:highlight>
                <a:latin typeface="Questrial"/>
                <a:ea typeface="Questrial"/>
                <a:cs typeface="Questrial"/>
                <a:sym typeface="Questrial"/>
              </a:rPr>
              <a:t>SURV</a:t>
            </a:r>
            <a:r>
              <a:rPr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 to factor (Died/Survived).</a:t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Questrial"/>
              <a:buChar char="○"/>
            </a:pPr>
            <a:r>
              <a:rPr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Selected relevant columns (antibodies + survival).</a:t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Questrial"/>
              <a:buChar char="○"/>
            </a:pPr>
            <a:r>
              <a:rPr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Dropped NAs (no severe missingness).</a:t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Questrial"/>
              <a:buChar char="●"/>
            </a:pPr>
            <a:r>
              <a:rPr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Observations</a:t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- No severe missingness in survival or antibodies (IgATot, IgMTot, IgGTotc)</a:t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- New column named "SURV" created comprising died/survived for easy readability</a:t>
            </a:r>
            <a:endParaRPr sz="12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68" name="Google Shape;268;p38"/>
          <p:cNvSpPr txBox="1"/>
          <p:nvPr>
            <p:ph type="title"/>
          </p:nvPr>
        </p:nvSpPr>
        <p:spPr>
          <a:xfrm>
            <a:off x="500750" y="374575"/>
            <a:ext cx="48438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1000"/>
              </a:spcAft>
              <a:buNone/>
            </a:pPr>
            <a:r>
              <a:rPr i="1" lang="en" sz="2350">
                <a:solidFill>
                  <a:srgbClr val="404040"/>
                </a:solidFill>
                <a:latin typeface="Figtree ExtraBold"/>
                <a:ea typeface="Figtree ExtraBold"/>
                <a:cs typeface="Figtree ExtraBold"/>
                <a:sym typeface="Figtree ExtraBold"/>
              </a:rPr>
              <a:t>Data Exploration &amp; Cleaning</a:t>
            </a:r>
            <a:endParaRPr i="1" sz="3700">
              <a:latin typeface="Figtree ExtraBold"/>
              <a:ea typeface="Figtree ExtraBold"/>
              <a:cs typeface="Figtree ExtraBold"/>
              <a:sym typeface="Figtree ExtraBold"/>
            </a:endParaRPr>
          </a:p>
        </p:txBody>
      </p:sp>
      <p:grpSp>
        <p:nvGrpSpPr>
          <p:cNvPr id="269" name="Google Shape;269;p38"/>
          <p:cNvGrpSpPr/>
          <p:nvPr/>
        </p:nvGrpSpPr>
        <p:grpSpPr>
          <a:xfrm>
            <a:off x="5569555" y="1323607"/>
            <a:ext cx="3432984" cy="2496295"/>
            <a:chOff x="331763" y="414153"/>
            <a:chExt cx="6903246" cy="5019697"/>
          </a:xfrm>
        </p:grpSpPr>
        <p:sp>
          <p:nvSpPr>
            <p:cNvPr id="270" name="Google Shape;270;p38"/>
            <p:cNvSpPr/>
            <p:nvPr/>
          </p:nvSpPr>
          <p:spPr>
            <a:xfrm>
              <a:off x="2953125" y="4725150"/>
              <a:ext cx="1660725" cy="708700"/>
            </a:xfrm>
            <a:custGeom>
              <a:rect b="b" l="l" r="r" t="t"/>
              <a:pathLst>
                <a:path extrusionOk="0" h="28348" w="66429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A4EDBC"/>
            </a:solidFill>
            <a:ln cap="flat" cmpd="sng" w="9525">
              <a:solidFill>
                <a:srgbClr val="2735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8"/>
            <p:cNvSpPr/>
            <p:nvPr/>
          </p:nvSpPr>
          <p:spPr>
            <a:xfrm>
              <a:off x="331763" y="414153"/>
              <a:ext cx="6903246" cy="4353879"/>
            </a:xfrm>
            <a:custGeom>
              <a:rect b="b" l="l" r="r" t="t"/>
              <a:pathLst>
                <a:path extrusionOk="0" h="181204" w="248162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rgbClr val="C8F0B9"/>
            </a:solidFill>
            <a:ln cap="flat" cmpd="sng" w="9525">
              <a:solidFill>
                <a:srgbClr val="2735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8"/>
            <p:cNvSpPr/>
            <p:nvPr/>
          </p:nvSpPr>
          <p:spPr>
            <a:xfrm>
              <a:off x="547300" y="600323"/>
              <a:ext cx="6472159" cy="3981525"/>
            </a:xfrm>
            <a:custGeom>
              <a:rect b="b" l="l" r="r" t="t"/>
              <a:pathLst>
                <a:path extrusionOk="0" h="165707" w="232665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rgbClr val="C8F0B9"/>
            </a:solidFill>
            <a:ln cap="flat" cmpd="sng" w="9525">
              <a:solidFill>
                <a:srgbClr val="2735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8"/>
            <p:cNvSpPr/>
            <p:nvPr/>
          </p:nvSpPr>
          <p:spPr>
            <a:xfrm>
              <a:off x="2772650" y="5206975"/>
              <a:ext cx="2020025" cy="226875"/>
            </a:xfrm>
            <a:custGeom>
              <a:rect b="b" l="l" r="r" t="t"/>
              <a:pathLst>
                <a:path extrusionOk="0" h="9075" w="80801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rgbClr val="C8F0B9"/>
            </a:solidFill>
            <a:ln cap="flat" cmpd="sng" w="9525">
              <a:solidFill>
                <a:srgbClr val="2735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4" name="Google Shape;27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0800" y="1442875"/>
            <a:ext cx="3150500" cy="189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318550" y="2343150"/>
            <a:ext cx="7886700" cy="28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9"/>
          <p:cNvSpPr txBox="1"/>
          <p:nvPr/>
        </p:nvSpPr>
        <p:spPr>
          <a:xfrm>
            <a:off x="345300" y="338025"/>
            <a:ext cx="74496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300">
                <a:solidFill>
                  <a:schemeClr val="dk1"/>
                </a:solidFill>
                <a:latin typeface="Figtree ExtraBold"/>
                <a:ea typeface="Figtree ExtraBold"/>
                <a:cs typeface="Figtree ExtraBold"/>
                <a:sym typeface="Figtree ExtraBold"/>
              </a:rPr>
              <a:t>General Visualization</a:t>
            </a:r>
            <a:endParaRPr i="1" sz="2300">
              <a:solidFill>
                <a:schemeClr val="dk1"/>
              </a:solidFill>
              <a:latin typeface="Figtree ExtraBold"/>
              <a:ea typeface="Figtree ExtraBold"/>
              <a:cs typeface="Figtree ExtraBold"/>
              <a:sym typeface="Figtree ExtraBol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2300">
              <a:solidFill>
                <a:schemeClr val="dk1"/>
              </a:solidFill>
              <a:latin typeface="Figtree ExtraBold"/>
              <a:ea typeface="Figtree ExtraBold"/>
              <a:cs typeface="Figtree ExtraBold"/>
              <a:sym typeface="Figtree ExtraBold"/>
            </a:endParaRPr>
          </a:p>
        </p:txBody>
      </p:sp>
      <p:sp>
        <p:nvSpPr>
          <p:cNvPr id="281" name="Google Shape;281;p39"/>
          <p:cNvSpPr txBox="1"/>
          <p:nvPr/>
        </p:nvSpPr>
        <p:spPr>
          <a:xfrm>
            <a:off x="345300" y="862200"/>
            <a:ext cx="84534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Initial </a:t>
            </a:r>
            <a:r>
              <a:rPr i="1" lang="en" sz="16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box plots</a:t>
            </a:r>
            <a:r>
              <a:rPr i="1" lang="en" sz="16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 suggest IgG levels are more separated between survivors and non-survivors than IgA/IgM, hinting at IgG’s predictive power.</a:t>
            </a:r>
            <a:endParaRPr sz="20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282" name="Google Shape;28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1097" y="1649450"/>
            <a:ext cx="5241799" cy="323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334413" y="3371125"/>
            <a:ext cx="7886700" cy="28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0"/>
          <p:cNvSpPr txBox="1"/>
          <p:nvPr/>
        </p:nvSpPr>
        <p:spPr>
          <a:xfrm>
            <a:off x="334200" y="324075"/>
            <a:ext cx="74496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1" lang="en" sz="2150">
                <a:solidFill>
                  <a:srgbClr val="404040"/>
                </a:solidFill>
                <a:latin typeface="Figtree ExtraBold"/>
                <a:ea typeface="Figtree ExtraBold"/>
                <a:cs typeface="Figtree ExtraBold"/>
                <a:sym typeface="Figtree ExtraBold"/>
              </a:rPr>
              <a:t>Reshaping &amp; GLM Setup</a:t>
            </a:r>
            <a:endParaRPr i="1" sz="2150">
              <a:solidFill>
                <a:srgbClr val="404040"/>
              </a:solidFill>
              <a:latin typeface="Figtree ExtraBold"/>
              <a:ea typeface="Figtree ExtraBold"/>
              <a:cs typeface="Figtree ExtraBold"/>
              <a:sym typeface="Figtree Extra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solidFill>
                <a:schemeClr val="dk1"/>
              </a:solidFill>
              <a:latin typeface="Figtree ExtraBold"/>
              <a:ea typeface="Figtree ExtraBold"/>
              <a:cs typeface="Figtree ExtraBold"/>
              <a:sym typeface="Figtree ExtraBol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2200">
              <a:solidFill>
                <a:schemeClr val="dk1"/>
              </a:solidFill>
              <a:latin typeface="Figtree ExtraBold"/>
              <a:ea typeface="Figtree ExtraBold"/>
              <a:cs typeface="Figtree ExtraBold"/>
              <a:sym typeface="Figtree ExtraBold"/>
            </a:endParaRPr>
          </a:p>
        </p:txBody>
      </p:sp>
      <p:sp>
        <p:nvSpPr>
          <p:cNvPr id="289" name="Google Shape;289;p40"/>
          <p:cNvSpPr txBox="1"/>
          <p:nvPr/>
        </p:nvSpPr>
        <p:spPr>
          <a:xfrm>
            <a:off x="219575" y="965950"/>
            <a:ext cx="8295000" cy="8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rgbClr val="404040"/>
              </a:buClr>
              <a:buSzPts val="1300"/>
              <a:buFont typeface="Questrial"/>
              <a:buChar char="●"/>
            </a:pPr>
            <a:r>
              <a:rPr lang="en" sz="13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To compare antibodies, we reshaped the data into a long format, allowing us to test all three types in one model</a:t>
            </a:r>
            <a:endParaRPr sz="13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300"/>
              <a:buFont typeface="Questrial"/>
              <a:buChar char="●"/>
            </a:pPr>
            <a:r>
              <a:rPr lang="en" sz="13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Transformed data from </a:t>
            </a:r>
            <a:r>
              <a:rPr b="1" lang="en" sz="13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columns</a:t>
            </a:r>
            <a:r>
              <a:rPr lang="en" sz="13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 (IgA, IgM, IgG) → </a:t>
            </a:r>
            <a:r>
              <a:rPr b="1" lang="en" sz="13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rows</a:t>
            </a:r>
            <a:r>
              <a:rPr lang="en" sz="13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 for GLM comparison.</a:t>
            </a:r>
            <a:endParaRPr sz="19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90" name="Google Shape;290;p40"/>
          <p:cNvSpPr txBox="1"/>
          <p:nvPr/>
        </p:nvSpPr>
        <p:spPr>
          <a:xfrm>
            <a:off x="334203" y="2002613"/>
            <a:ext cx="19587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04040"/>
                </a:solidFill>
                <a:latin typeface="Figtree"/>
                <a:ea typeface="Figtree"/>
                <a:cs typeface="Figtree"/>
                <a:sym typeface="Figtree"/>
              </a:rPr>
              <a:t>Wide Format (Original)</a:t>
            </a:r>
            <a:endParaRPr b="1" sz="1600">
              <a:solidFill>
                <a:srgbClr val="404040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404040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91" name="Google Shape;291;p40"/>
          <p:cNvSpPr txBox="1"/>
          <p:nvPr/>
        </p:nvSpPr>
        <p:spPr>
          <a:xfrm>
            <a:off x="311507" y="3196200"/>
            <a:ext cx="31875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04040"/>
                </a:solidFill>
                <a:latin typeface="Figtree"/>
                <a:ea typeface="Figtree"/>
                <a:cs typeface="Figtree"/>
                <a:sym typeface="Figtree"/>
              </a:rPr>
              <a:t>Long Format (Reshaped</a:t>
            </a:r>
            <a:r>
              <a:rPr b="1" lang="en" sz="1200">
                <a:solidFill>
                  <a:srgbClr val="404040"/>
                </a:solidFill>
                <a:latin typeface="Figtree"/>
                <a:ea typeface="Figtree"/>
                <a:cs typeface="Figtree"/>
                <a:sym typeface="Figtree"/>
              </a:rPr>
              <a:t>)</a:t>
            </a:r>
            <a:endParaRPr b="1" sz="1600">
              <a:solidFill>
                <a:srgbClr val="404040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404040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graphicFrame>
        <p:nvGraphicFramePr>
          <p:cNvPr id="292" name="Google Shape;292;p40"/>
          <p:cNvGraphicFramePr/>
          <p:nvPr/>
        </p:nvGraphicFramePr>
        <p:xfrm>
          <a:off x="334200" y="23872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{1F092901-C8E9-4A2F-AFD6-7E41CD3EF8C6}</a:tableStyleId>
              </a:tblPr>
              <a:tblGrid>
                <a:gridCol w="1739550"/>
                <a:gridCol w="1739550"/>
                <a:gridCol w="1739550"/>
                <a:gridCol w="1739550"/>
              </a:tblGrid>
              <a:tr h="330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273538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SURV</a:t>
                      </a:r>
                      <a:endParaRPr sz="1600">
                        <a:solidFill>
                          <a:srgbClr val="273538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8F0B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273538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IgMTot</a:t>
                      </a:r>
                      <a:endParaRPr sz="1600">
                        <a:solidFill>
                          <a:srgbClr val="273538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EDB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273538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IgATot</a:t>
                      </a:r>
                      <a:endParaRPr sz="1600">
                        <a:solidFill>
                          <a:srgbClr val="273538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5E9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273538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IgGTot</a:t>
                      </a:r>
                      <a:endParaRPr sz="1600">
                        <a:solidFill>
                          <a:srgbClr val="273538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0E2C8"/>
                    </a:solidFill>
                  </a:tcPr>
                </a:tc>
              </a:tr>
              <a:tr h="368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273538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Survived</a:t>
                      </a:r>
                      <a:endParaRPr sz="900">
                        <a:solidFill>
                          <a:srgbClr val="273538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273538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1.90</a:t>
                      </a:r>
                      <a:endParaRPr sz="900">
                        <a:solidFill>
                          <a:srgbClr val="273538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273538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1.37</a:t>
                      </a:r>
                      <a:endParaRPr sz="900">
                        <a:solidFill>
                          <a:srgbClr val="273538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273538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1.07</a:t>
                      </a:r>
                      <a:endParaRPr sz="900">
                        <a:solidFill>
                          <a:srgbClr val="273538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93" name="Google Shape;293;p40"/>
          <p:cNvGraphicFramePr/>
          <p:nvPr/>
        </p:nvGraphicFramePr>
        <p:xfrm>
          <a:off x="334200" y="356607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{1F092901-C8E9-4A2F-AFD6-7E41CD3EF8C6}</a:tableStyleId>
              </a:tblPr>
              <a:tblGrid>
                <a:gridCol w="1739550"/>
                <a:gridCol w="1739550"/>
                <a:gridCol w="1739550"/>
              </a:tblGrid>
              <a:tr h="330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273538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SURV</a:t>
                      </a:r>
                      <a:endParaRPr sz="1600">
                        <a:solidFill>
                          <a:srgbClr val="273538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8F0B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273538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Antibody</a:t>
                      </a:r>
                      <a:endParaRPr sz="1600">
                        <a:solidFill>
                          <a:srgbClr val="273538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EDB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273538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Values</a:t>
                      </a:r>
                      <a:endParaRPr sz="1600">
                        <a:solidFill>
                          <a:srgbClr val="273538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5E9C1"/>
                    </a:solidFill>
                  </a:tcPr>
                </a:tc>
              </a:tr>
              <a:tr h="368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273538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Survived</a:t>
                      </a:r>
                      <a:endParaRPr sz="900">
                        <a:solidFill>
                          <a:srgbClr val="273538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273538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IgMTot</a:t>
                      </a:r>
                      <a:endParaRPr sz="900">
                        <a:solidFill>
                          <a:srgbClr val="273538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273538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1.90</a:t>
                      </a:r>
                      <a:endParaRPr sz="900">
                        <a:solidFill>
                          <a:srgbClr val="273538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273538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Survived</a:t>
                      </a:r>
                      <a:endParaRPr sz="900">
                        <a:solidFill>
                          <a:srgbClr val="273538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273538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IgAtot</a:t>
                      </a:r>
                      <a:endParaRPr sz="900">
                        <a:solidFill>
                          <a:srgbClr val="273538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273538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1.37</a:t>
                      </a:r>
                      <a:endParaRPr sz="900">
                        <a:solidFill>
                          <a:srgbClr val="273538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735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1"/>
          <p:cNvSpPr txBox="1"/>
          <p:nvPr>
            <p:ph type="title"/>
          </p:nvPr>
        </p:nvSpPr>
        <p:spPr>
          <a:xfrm>
            <a:off x="2085300" y="177375"/>
            <a:ext cx="4973400" cy="6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2050">
                <a:solidFill>
                  <a:srgbClr val="000000"/>
                </a:solidFill>
                <a:latin typeface="Figtree ExtraBold"/>
                <a:ea typeface="Figtree ExtraBold"/>
                <a:cs typeface="Figtree ExtraBold"/>
                <a:sym typeface="Figtree ExtraBold"/>
              </a:rPr>
              <a:t>Summary of generalized linear model</a:t>
            </a:r>
            <a:endParaRPr i="1" sz="4300">
              <a:latin typeface="Figtree ExtraBold"/>
              <a:ea typeface="Figtree ExtraBold"/>
              <a:cs typeface="Figtree ExtraBold"/>
              <a:sym typeface="Figtree ExtraBold"/>
            </a:endParaRPr>
          </a:p>
        </p:txBody>
      </p:sp>
      <p:graphicFrame>
        <p:nvGraphicFramePr>
          <p:cNvPr id="299" name="Google Shape;299;p41"/>
          <p:cNvGraphicFramePr/>
          <p:nvPr/>
        </p:nvGraphicFramePr>
        <p:xfrm>
          <a:off x="2304850" y="862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{75CA8509-245E-4E71-AB79-E0A7DC92E0CF}</a:tableStyleId>
              </a:tblPr>
              <a:tblGrid>
                <a:gridCol w="1133575"/>
                <a:gridCol w="1133575"/>
                <a:gridCol w="1133575"/>
                <a:gridCol w="1133575"/>
              </a:tblGrid>
              <a:tr h="439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50">
                          <a:solidFill>
                            <a:srgbClr val="313131"/>
                          </a:solidFill>
                        </a:rPr>
                        <a:t>Effect</a:t>
                      </a:r>
                      <a:endParaRPr b="1"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50">
                          <a:solidFill>
                            <a:srgbClr val="313131"/>
                          </a:solidFill>
                        </a:rPr>
                        <a:t>Coefficient (Estimate)</a:t>
                      </a:r>
                      <a:endParaRPr b="1"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9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50">
                          <a:solidFill>
                            <a:srgbClr val="313131"/>
                          </a:solidFill>
                        </a:rPr>
                        <a:t>Meaning</a:t>
                      </a:r>
                      <a:endParaRPr b="1"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50">
                          <a:solidFill>
                            <a:srgbClr val="313131"/>
                          </a:solidFill>
                        </a:rPr>
                        <a:t>Statistically Significant? (p &lt; 0.05?)</a:t>
                      </a:r>
                      <a:endParaRPr b="1"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39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50">
                          <a:solidFill>
                            <a:srgbClr val="313131"/>
                          </a:solidFill>
                        </a:rPr>
                        <a:t>Baseline (IgA at 0 levels)</a:t>
                      </a:r>
                      <a:endParaRPr b="1"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-0.01 (Intercept)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Survival odds when IgA levels = 0 (neutral starting point).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❌ No (p = 0.99)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39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50">
                          <a:solidFill>
                            <a:srgbClr val="313131"/>
                          </a:solidFill>
                        </a:rPr>
                        <a:t>IgA level increase</a:t>
                      </a:r>
                      <a:endParaRPr b="1"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               0.63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IgA level starts with slightly higher survival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(weak positive)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❌ No (p = 0.45)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39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50">
                          <a:solidFill>
                            <a:srgbClr val="313131"/>
                          </a:solidFill>
                        </a:rPr>
                        <a:t>IgG vs. IgA (at 0 levels)</a:t>
                      </a:r>
                      <a:endParaRPr b="1"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0.79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IgG starts with slightly higher survival odds than IgA at 0 levels.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❌ No (p = 0.64)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62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50">
                          <a:solidFill>
                            <a:srgbClr val="313131"/>
                          </a:solidFill>
                        </a:rPr>
                        <a:t>IgM vs. IgA (at 0 levels)</a:t>
                      </a:r>
                      <a:endParaRPr b="1"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0.22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IgM starts with very slightly higher survival odds than IgA at 0 levels.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❌ No (p = 0.89)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39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50">
                          <a:solidFill>
                            <a:srgbClr val="313131"/>
                          </a:solidFill>
                        </a:rPr>
                        <a:t>IgG level increase</a:t>
                      </a:r>
                      <a:endParaRPr b="1"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-0.55 (Interaction)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IgG’s benefit weakens by 0.55 per unit vs. IgA (high IgG may not help).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❌ No (p = 0.73)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29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50">
                          <a:solidFill>
                            <a:srgbClr val="313131"/>
                          </a:solidFill>
                        </a:rPr>
                        <a:t>IgM level increase</a:t>
                      </a:r>
                      <a:endParaRPr b="1"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50">
                          <a:solidFill>
                            <a:srgbClr val="313131"/>
                          </a:solidFill>
                        </a:rPr>
                        <a:t>-0.16 (Interaction)</a:t>
                      </a:r>
                      <a:endParaRPr sz="65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313131"/>
                          </a:solidFill>
                        </a:rPr>
                        <a:t>IgM’s benefit weakens by 0.16 per unit vs. IgA (almost no difference).</a:t>
                      </a:r>
                      <a:endParaRPr sz="80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313131"/>
                          </a:solidFill>
                        </a:rPr>
                        <a:t>❌ No (p = 0.90)</a:t>
                      </a:r>
                      <a:endParaRPr sz="800">
                        <a:solidFill>
                          <a:srgbClr val="313131"/>
                        </a:solidFill>
                      </a:endParaRPr>
                    </a:p>
                  </a:txBody>
                  <a:tcPr marT="65725" marB="65725" marR="130500" marL="1305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2"/>
          <p:cNvSpPr txBox="1"/>
          <p:nvPr/>
        </p:nvSpPr>
        <p:spPr>
          <a:xfrm>
            <a:off x="1316125" y="812625"/>
            <a:ext cx="7543800" cy="29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50">
                <a:solidFill>
                  <a:srgbClr val="313131"/>
                </a:solidFill>
                <a:latin typeface="Figtree ExtraBold"/>
                <a:ea typeface="Figtree ExtraBold"/>
                <a:cs typeface="Figtree ExtraBold"/>
                <a:sym typeface="Figtree ExtraBold"/>
              </a:rPr>
              <a:t> Antibody Survival Effects (GLM Results):</a:t>
            </a:r>
            <a:endParaRPr i="1" sz="2450">
              <a:solidFill>
                <a:srgbClr val="313131"/>
              </a:solidFill>
              <a:latin typeface="Figtree ExtraBold"/>
              <a:ea typeface="Figtree ExtraBold"/>
              <a:cs typeface="Figtree ExtraBold"/>
              <a:sym typeface="Figtree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1" lang="en" sz="2250">
                <a:solidFill>
                  <a:srgbClr val="313131"/>
                </a:solidFill>
                <a:latin typeface="Figtree ExtraBold"/>
                <a:ea typeface="Figtree ExtraBold"/>
                <a:cs typeface="Figtree ExtraBold"/>
                <a:sym typeface="Figtree ExtraBold"/>
              </a:rPr>
              <a:t>      </a:t>
            </a:r>
            <a:r>
              <a:rPr b="1" lang="en" sz="13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Top Findings Box</a:t>
            </a:r>
            <a:r>
              <a:rPr lang="en" sz="13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:</a:t>
            </a:r>
            <a:endParaRPr sz="13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rgbClr val="404040"/>
              </a:buClr>
              <a:buSzPts val="1300"/>
              <a:buFont typeface="Questrial"/>
              <a:buChar char="○"/>
            </a:pPr>
            <a:r>
              <a:rPr lang="en" sz="1300">
                <a:solidFill>
                  <a:srgbClr val="404040"/>
                </a:solidFill>
                <a:latin typeface="Questrial"/>
                <a:ea typeface="Questrial"/>
                <a:cs typeface="Questrial"/>
                <a:sym typeface="Questrial"/>
              </a:rPr>
              <a:t>No antibody shows significant effect on survival (p value &gt; 0.05)</a:t>
            </a:r>
            <a:endParaRPr sz="13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200"/>
              <a:buChar char="○"/>
            </a:pPr>
            <a:r>
              <a:rPr b="1" lang="en" sz="1200">
                <a:solidFill>
                  <a:srgbClr val="313131"/>
                </a:solidFill>
              </a:rPr>
              <a:t>Null deviance (DF = 158)</a:t>
            </a:r>
            <a:r>
              <a:rPr lang="en" sz="1200">
                <a:solidFill>
                  <a:srgbClr val="313131"/>
                </a:solidFill>
              </a:rPr>
              <a:t>:We started with </a:t>
            </a:r>
            <a:r>
              <a:rPr b="1" lang="en" sz="1200">
                <a:solidFill>
                  <a:srgbClr val="313131"/>
                </a:solidFill>
              </a:rPr>
              <a:t>159 sheep</a:t>
            </a:r>
            <a:r>
              <a:rPr lang="en" sz="1200">
                <a:solidFill>
                  <a:srgbClr val="313131"/>
                </a:solidFill>
              </a:rPr>
              <a:t> (DF = n−1 = 158).</a:t>
            </a:r>
            <a:endParaRPr b="1" sz="1200">
              <a:solidFill>
                <a:srgbClr val="31313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200"/>
              <a:buChar char="○"/>
            </a:pPr>
            <a:r>
              <a:rPr b="1" lang="en" sz="1200">
                <a:solidFill>
                  <a:srgbClr val="313131"/>
                </a:solidFill>
              </a:rPr>
              <a:t>Residual deviance (DF = 153)</a:t>
            </a:r>
            <a:r>
              <a:rPr lang="en" sz="1200">
                <a:solidFill>
                  <a:srgbClr val="313131"/>
                </a:solidFill>
              </a:rPr>
              <a:t>:</a:t>
            </a:r>
            <a:endParaRPr sz="1200">
              <a:solidFill>
                <a:srgbClr val="31313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200"/>
              <a:buChar char="○"/>
            </a:pPr>
            <a:r>
              <a:rPr lang="en" sz="1200">
                <a:solidFill>
                  <a:srgbClr val="313131"/>
                </a:solidFill>
              </a:rPr>
              <a:t>The model used </a:t>
            </a:r>
            <a:r>
              <a:rPr b="1" lang="en" sz="1200">
                <a:solidFill>
                  <a:srgbClr val="313131"/>
                </a:solidFill>
              </a:rPr>
              <a:t>5 pieces of info</a:t>
            </a:r>
            <a:r>
              <a:rPr lang="en" sz="1200">
                <a:solidFill>
                  <a:srgbClr val="313131"/>
                </a:solidFill>
              </a:rPr>
              <a:t> (DF lost = 158−5) to test:</a:t>
            </a:r>
            <a:endParaRPr sz="1200">
              <a:solidFill>
                <a:srgbClr val="313131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200"/>
              <a:buChar char="■"/>
            </a:pPr>
            <a:r>
              <a:rPr lang="en" sz="1200">
                <a:solidFill>
                  <a:srgbClr val="313131"/>
                </a:solidFill>
              </a:rPr>
              <a:t>3 antibody types (IgA, IgG, IgM)</a:t>
            </a:r>
            <a:endParaRPr sz="1200">
              <a:solidFill>
                <a:srgbClr val="313131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200"/>
              <a:buChar char="■"/>
            </a:pPr>
            <a:r>
              <a:rPr lang="en" sz="1200">
                <a:solidFill>
                  <a:srgbClr val="313131"/>
                </a:solidFill>
              </a:rPr>
              <a:t>2 interactions</a:t>
            </a:r>
            <a:endParaRPr sz="1300">
              <a:solidFill>
                <a:srgbClr val="40404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500"/>
              </a:spcAft>
              <a:buNone/>
            </a:pPr>
            <a:r>
              <a:rPr lang="en" sz="1200">
                <a:solidFill>
                  <a:srgbClr val="313131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  <a:endParaRPr sz="1200">
              <a:solidFill>
                <a:srgbClr val="31313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305" name="Google Shape;30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0900" y="1391963"/>
            <a:ext cx="1599025" cy="159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search Report for Education by Slidesgo">
  <a:themeElements>
    <a:clrScheme name="Simple Light">
      <a:dk1>
        <a:srgbClr val="273538"/>
      </a:dk1>
      <a:lt1>
        <a:srgbClr val="F8F8F8"/>
      </a:lt1>
      <a:dk2>
        <a:srgbClr val="C8F0B9"/>
      </a:dk2>
      <a:lt2>
        <a:srgbClr val="A4EDBC"/>
      </a:lt2>
      <a:accent1>
        <a:srgbClr val="75E9C1"/>
      </a:accent1>
      <a:accent2>
        <a:srgbClr val="40E2C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735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BFB7EA684739C43A52FDF425E25EBD2" ma:contentTypeVersion="14" ma:contentTypeDescription="Create a new document." ma:contentTypeScope="" ma:versionID="3f9785e97cdfe87d56639cec5f19342d">
  <xsd:schema xmlns:xsd="http://www.w3.org/2001/XMLSchema" xmlns:xs="http://www.w3.org/2001/XMLSchema" xmlns:p="http://schemas.microsoft.com/office/2006/metadata/properties" xmlns:ns2="20572694-c658-4e55-a60c-6811a5d0e8e3" xmlns:ns3="44548e9a-db4e-4661-aaa9-c428467c079a" targetNamespace="http://schemas.microsoft.com/office/2006/metadata/properties" ma:root="true" ma:fieldsID="4085f06dde61a4af1ad27df7d40619f5" ns2:_="" ns3:_="">
    <xsd:import namespace="20572694-c658-4e55-a60c-6811a5d0e8e3"/>
    <xsd:import namespace="44548e9a-db4e-4661-aaa9-c428467c079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572694-c658-4e55-a60c-6811a5d0e8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f12cebd-6e91-4712-9e29-3224073d0a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548e9a-db4e-4661-aaa9-c428467c079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b385be24-90e2-4f20-8506-351c1d9da2fb}" ma:internalName="TaxCatchAll" ma:showField="CatchAllData" ma:web="44548e9a-db4e-4661-aaa9-c428467c079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0572694-c658-4e55-a60c-6811a5d0e8e3">
      <Terms xmlns="http://schemas.microsoft.com/office/infopath/2007/PartnerControls"/>
    </lcf76f155ced4ddcb4097134ff3c332f>
    <TaxCatchAll xmlns="44548e9a-db4e-4661-aaa9-c428467c079a" xsi:nil="true"/>
  </documentManagement>
</p:properties>
</file>

<file path=customXml/itemProps1.xml><?xml version="1.0" encoding="utf-8"?>
<ds:datastoreItem xmlns:ds="http://schemas.openxmlformats.org/officeDocument/2006/customXml" ds:itemID="{A02D69D9-8B28-4959-8255-DB6B0A4FF9E8}"/>
</file>

<file path=customXml/itemProps2.xml><?xml version="1.0" encoding="utf-8"?>
<ds:datastoreItem xmlns:ds="http://schemas.openxmlformats.org/officeDocument/2006/customXml" ds:itemID="{03BAE595-34D7-40FD-8E82-1521C4095E74}"/>
</file>

<file path=customXml/itemProps3.xml><?xml version="1.0" encoding="utf-8"?>
<ds:datastoreItem xmlns:ds="http://schemas.openxmlformats.org/officeDocument/2006/customXml" ds:itemID="{FD2DF6C7-EBD8-4161-842D-4CABB56FCC08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0x0101009BFB7EA684739C43A52FDF425E25EBD2</vt:lpwstr>
  </property>
</Properties>
</file>